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sldIdLst>
    <p:sldId id="508" r:id="rId3"/>
    <p:sldId id="256" r:id="rId4"/>
    <p:sldId id="518" r:id="rId5"/>
    <p:sldId id="300" r:id="rId6"/>
    <p:sldId id="515" r:id="rId7"/>
    <p:sldId id="317" r:id="rId8"/>
    <p:sldId id="519" r:id="rId9"/>
    <p:sldId id="445" r:id="rId10"/>
    <p:sldId id="446" r:id="rId11"/>
    <p:sldId id="517" r:id="rId12"/>
    <p:sldId id="330" r:id="rId13"/>
    <p:sldId id="357" r:id="rId14"/>
    <p:sldId id="359" r:id="rId15"/>
    <p:sldId id="51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378"/>
    <a:srgbClr val="FDDCD7"/>
    <a:srgbClr val="FDEBD8"/>
    <a:srgbClr val="E1DACC"/>
    <a:srgbClr val="F2E9CD"/>
    <a:srgbClr val="7E343A"/>
    <a:srgbClr val="85CFB4"/>
    <a:srgbClr val="FFEEBA"/>
    <a:srgbClr val="B0B0A6"/>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4" d="100"/>
          <a:sy n="94" d="100"/>
        </p:scale>
        <p:origin x="-230" y="1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BF4078-9342-497C-96C8-A984EB2409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8B5BE1B-1C71-42EC-A7A6-23A436BE54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20EBE82-192B-4CE9-8581-C9DE1CEF1646}"/>
              </a:ext>
            </a:extLst>
          </p:cNvPr>
          <p:cNvSpPr>
            <a:spLocks noGrp="1"/>
          </p:cNvSpPr>
          <p:nvPr>
            <p:ph type="dt" sz="half" idx="10"/>
          </p:nvPr>
        </p:nvSpPr>
        <p:spPr/>
        <p:txBody>
          <a:bodyPr/>
          <a:lstStyle/>
          <a:p>
            <a:fld id="{2A6B1648-F42B-48C3-951D-20D1E07C6CBB}" type="datetimeFigureOut">
              <a:rPr lang="en-US" smtClean="0"/>
              <a:pPr/>
              <a:t>6/23/2023</a:t>
            </a:fld>
            <a:endParaRPr lang="en-US"/>
          </a:p>
        </p:txBody>
      </p:sp>
      <p:sp>
        <p:nvSpPr>
          <p:cNvPr id="5" name="Footer Placeholder 4">
            <a:extLst>
              <a:ext uri="{FF2B5EF4-FFF2-40B4-BE49-F238E27FC236}">
                <a16:creationId xmlns="" xmlns:a16="http://schemas.microsoft.com/office/drawing/2014/main" id="{8917C7B5-E5E6-4530-A5D7-4C98776F8F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A8D6293-C182-4BA6-9D24-CFBCEDAE9538}"/>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91356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EE80BB-96BA-4FC2-AFEA-5D1269710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B38FD4F-86BB-4840-B0B1-6A2FF1FE5D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18C973E-5554-4804-942E-70E7AE012CE0}"/>
              </a:ext>
            </a:extLst>
          </p:cNvPr>
          <p:cNvSpPr>
            <a:spLocks noGrp="1"/>
          </p:cNvSpPr>
          <p:nvPr>
            <p:ph type="dt" sz="half" idx="10"/>
          </p:nvPr>
        </p:nvSpPr>
        <p:spPr/>
        <p:txBody>
          <a:bodyPr/>
          <a:lstStyle/>
          <a:p>
            <a:fld id="{2A6B1648-F42B-48C3-951D-20D1E07C6CBB}" type="datetimeFigureOut">
              <a:rPr lang="en-US" smtClean="0"/>
              <a:pPr/>
              <a:t>6/23/2023</a:t>
            </a:fld>
            <a:endParaRPr lang="en-US"/>
          </a:p>
        </p:txBody>
      </p:sp>
      <p:sp>
        <p:nvSpPr>
          <p:cNvPr id="5" name="Footer Placeholder 4">
            <a:extLst>
              <a:ext uri="{FF2B5EF4-FFF2-40B4-BE49-F238E27FC236}">
                <a16:creationId xmlns="" xmlns:a16="http://schemas.microsoft.com/office/drawing/2014/main" id="{50D35A22-73CD-4B86-B5B2-5C78194DA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ADD9F56-50E5-4D09-974D-6164C54C5BEA}"/>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12692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1FE0DD6-2BCD-4366-ABA8-3A45136740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F363896-3EA4-4F0E-A5DD-426FE6307A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D73C8D3-73AC-4122-BE9D-2373CEB60668}"/>
              </a:ext>
            </a:extLst>
          </p:cNvPr>
          <p:cNvSpPr>
            <a:spLocks noGrp="1"/>
          </p:cNvSpPr>
          <p:nvPr>
            <p:ph type="dt" sz="half" idx="10"/>
          </p:nvPr>
        </p:nvSpPr>
        <p:spPr/>
        <p:txBody>
          <a:bodyPr/>
          <a:lstStyle/>
          <a:p>
            <a:fld id="{2A6B1648-F42B-48C3-951D-20D1E07C6CBB}" type="datetimeFigureOut">
              <a:rPr lang="en-US" smtClean="0"/>
              <a:pPr/>
              <a:t>6/23/2023</a:t>
            </a:fld>
            <a:endParaRPr lang="en-US"/>
          </a:p>
        </p:txBody>
      </p:sp>
      <p:sp>
        <p:nvSpPr>
          <p:cNvPr id="5" name="Footer Placeholder 4">
            <a:extLst>
              <a:ext uri="{FF2B5EF4-FFF2-40B4-BE49-F238E27FC236}">
                <a16:creationId xmlns="" xmlns:a16="http://schemas.microsoft.com/office/drawing/2014/main" id="{9F7DDF1D-3AF1-4C95-8E08-EA4773F15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0B5E642-09EE-4F58-8488-EF7451F02096}"/>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3920269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4826E7-AF39-4B13-BF98-E623110D22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C6211B1-A567-4E74-8756-A7AACC1189CF}"/>
              </a:ext>
            </a:extLst>
          </p:cNvPr>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100"/>
            </a:lvl2pPr>
            <a:lvl3pPr marL="914396" indent="0" algn="ctr">
              <a:buNone/>
              <a:defRPr sz="1700"/>
            </a:lvl3pPr>
            <a:lvl4pPr marL="1371595" indent="0" algn="ctr">
              <a:buNone/>
              <a:defRPr sz="1600"/>
            </a:lvl4pPr>
            <a:lvl5pPr marL="1828795" indent="0" algn="ctr">
              <a:buNone/>
              <a:defRPr sz="1600"/>
            </a:lvl5pPr>
            <a:lvl6pPr marL="2285993" indent="0" algn="ctr">
              <a:buNone/>
              <a:defRPr sz="1600"/>
            </a:lvl6pPr>
            <a:lvl7pPr marL="2743191" indent="0" algn="ctr">
              <a:buNone/>
              <a:defRPr sz="1600"/>
            </a:lvl7pPr>
            <a:lvl8pPr marL="3200390" indent="0" algn="ctr">
              <a:buNone/>
              <a:defRPr sz="1600"/>
            </a:lvl8pPr>
            <a:lvl9pPr marL="3657588"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0D910D3-8772-416D-A29C-1B77031DB343}"/>
              </a:ext>
            </a:extLst>
          </p:cNvPr>
          <p:cNvSpPr>
            <a:spLocks noGrp="1"/>
          </p:cNvSpPr>
          <p:nvPr>
            <p:ph type="dt" sz="half" idx="10"/>
          </p:nvPr>
        </p:nvSpPr>
        <p:spPr/>
        <p:txBody>
          <a:bodyPr/>
          <a:lstStyle/>
          <a:p>
            <a:fld id="{E9CD933F-DB83-42DE-AA03-D5EF6BC86FFB}" type="datetimeFigureOut">
              <a:rPr lang="en-US" smtClean="0"/>
              <a:pPr/>
              <a:t>6/23/2023</a:t>
            </a:fld>
            <a:endParaRPr lang="en-US"/>
          </a:p>
        </p:txBody>
      </p:sp>
      <p:sp>
        <p:nvSpPr>
          <p:cNvPr id="5" name="Footer Placeholder 4">
            <a:extLst>
              <a:ext uri="{FF2B5EF4-FFF2-40B4-BE49-F238E27FC236}">
                <a16:creationId xmlns="" xmlns:a16="http://schemas.microsoft.com/office/drawing/2014/main" id="{1AE90DEE-BF93-4E2D-92C6-598784312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1DD32F1-2712-4E7F-88B7-EF8E4F16F39F}"/>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4041676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B6562F-4914-4AED-B32F-8ED66EF0D7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645F97C-C177-4DEA-A0C7-7064D07836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9920EE5-9FC5-4892-BF21-E6A695F35669}"/>
              </a:ext>
            </a:extLst>
          </p:cNvPr>
          <p:cNvSpPr>
            <a:spLocks noGrp="1"/>
          </p:cNvSpPr>
          <p:nvPr>
            <p:ph type="dt" sz="half" idx="10"/>
          </p:nvPr>
        </p:nvSpPr>
        <p:spPr/>
        <p:txBody>
          <a:bodyPr/>
          <a:lstStyle/>
          <a:p>
            <a:fld id="{E9CD933F-DB83-42DE-AA03-D5EF6BC86FFB}" type="datetimeFigureOut">
              <a:rPr lang="en-US" smtClean="0"/>
              <a:pPr/>
              <a:t>6/23/2023</a:t>
            </a:fld>
            <a:endParaRPr lang="en-US"/>
          </a:p>
        </p:txBody>
      </p:sp>
      <p:sp>
        <p:nvSpPr>
          <p:cNvPr id="5" name="Footer Placeholder 4">
            <a:extLst>
              <a:ext uri="{FF2B5EF4-FFF2-40B4-BE49-F238E27FC236}">
                <a16:creationId xmlns="" xmlns:a16="http://schemas.microsoft.com/office/drawing/2014/main" id="{C19EB51A-3F72-419F-843A-D6C0423AF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6A3B834-0E0F-4D05-BB5A-28E52BC3794B}"/>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3331065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091F5D-D4AA-4F73-92E6-4ABF0DC8E875}"/>
              </a:ext>
            </a:extLst>
          </p:cNvPr>
          <p:cNvSpPr>
            <a:spLocks noGrp="1"/>
          </p:cNvSpPr>
          <p:nvPr>
            <p:ph type="title"/>
          </p:nvPr>
        </p:nvSpPr>
        <p:spPr>
          <a:xfrm>
            <a:off x="831853"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220014C-8345-416C-8D56-FB2B48969AFD}"/>
              </a:ext>
            </a:extLst>
          </p:cNvPr>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00" indent="0">
              <a:buNone/>
              <a:defRPr sz="2100">
                <a:solidFill>
                  <a:schemeClr val="tx1">
                    <a:tint val="75000"/>
                  </a:schemeClr>
                </a:solidFill>
              </a:defRPr>
            </a:lvl2pPr>
            <a:lvl3pPr marL="914396" indent="0">
              <a:buNone/>
              <a:defRPr sz="1700">
                <a:solidFill>
                  <a:schemeClr val="tx1">
                    <a:tint val="75000"/>
                  </a:schemeClr>
                </a:solidFill>
              </a:defRPr>
            </a:lvl3pPr>
            <a:lvl4pPr marL="1371595" indent="0">
              <a:buNone/>
              <a:defRPr sz="1600">
                <a:solidFill>
                  <a:schemeClr val="tx1">
                    <a:tint val="75000"/>
                  </a:schemeClr>
                </a:solidFill>
              </a:defRPr>
            </a:lvl4pPr>
            <a:lvl5pPr marL="1828795" indent="0">
              <a:buNone/>
              <a:defRPr sz="1600">
                <a:solidFill>
                  <a:schemeClr val="tx1">
                    <a:tint val="75000"/>
                  </a:schemeClr>
                </a:solidFill>
              </a:defRPr>
            </a:lvl5pPr>
            <a:lvl6pPr marL="2285993" indent="0">
              <a:buNone/>
              <a:defRPr sz="1600">
                <a:solidFill>
                  <a:schemeClr val="tx1">
                    <a:tint val="75000"/>
                  </a:schemeClr>
                </a:solidFill>
              </a:defRPr>
            </a:lvl6pPr>
            <a:lvl7pPr marL="2743191" indent="0">
              <a:buNone/>
              <a:defRPr sz="1600">
                <a:solidFill>
                  <a:schemeClr val="tx1">
                    <a:tint val="75000"/>
                  </a:schemeClr>
                </a:solidFill>
              </a:defRPr>
            </a:lvl7pPr>
            <a:lvl8pPr marL="3200390" indent="0">
              <a:buNone/>
              <a:defRPr sz="1600">
                <a:solidFill>
                  <a:schemeClr val="tx1">
                    <a:tint val="75000"/>
                  </a:schemeClr>
                </a:solidFill>
              </a:defRPr>
            </a:lvl8pPr>
            <a:lvl9pPr marL="365758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5EFBF07-65E6-484B-BDC5-180BF9390866}"/>
              </a:ext>
            </a:extLst>
          </p:cNvPr>
          <p:cNvSpPr>
            <a:spLocks noGrp="1"/>
          </p:cNvSpPr>
          <p:nvPr>
            <p:ph type="dt" sz="half" idx="10"/>
          </p:nvPr>
        </p:nvSpPr>
        <p:spPr/>
        <p:txBody>
          <a:bodyPr/>
          <a:lstStyle/>
          <a:p>
            <a:fld id="{E9CD933F-DB83-42DE-AA03-D5EF6BC86FFB}" type="datetimeFigureOut">
              <a:rPr lang="en-US" smtClean="0"/>
              <a:pPr/>
              <a:t>6/23/2023</a:t>
            </a:fld>
            <a:endParaRPr lang="en-US"/>
          </a:p>
        </p:txBody>
      </p:sp>
      <p:sp>
        <p:nvSpPr>
          <p:cNvPr id="5" name="Footer Placeholder 4">
            <a:extLst>
              <a:ext uri="{FF2B5EF4-FFF2-40B4-BE49-F238E27FC236}">
                <a16:creationId xmlns="" xmlns:a16="http://schemas.microsoft.com/office/drawing/2014/main" id="{1A4EFF6B-2B9B-4045-A011-E92321EFB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110A07E-868E-4F5A-AB01-59B6A27690CA}"/>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4192718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D6DBDA-3812-444A-B70F-06E1D4CECE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0A391E7-AC72-497E-A9DD-6CA7AC8FD99E}"/>
              </a:ext>
            </a:extLst>
          </p:cNvPr>
          <p:cNvSpPr>
            <a:spLocks noGrp="1"/>
          </p:cNvSpPr>
          <p:nvPr>
            <p:ph sz="half" idx="1"/>
          </p:nvPr>
        </p:nvSpPr>
        <p:spPr>
          <a:xfrm>
            <a:off x="838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ACD34EF-68C8-486B-B46B-9B704A026D08}"/>
              </a:ext>
            </a:extLst>
          </p:cNvPr>
          <p:cNvSpPr>
            <a:spLocks noGrp="1"/>
          </p:cNvSpPr>
          <p:nvPr>
            <p:ph sz="half" idx="2"/>
          </p:nvPr>
        </p:nvSpPr>
        <p:spPr>
          <a:xfrm>
            <a:off x="6172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058A7BB-80B9-45B9-8B2A-8D5CA27CD634}"/>
              </a:ext>
            </a:extLst>
          </p:cNvPr>
          <p:cNvSpPr>
            <a:spLocks noGrp="1"/>
          </p:cNvSpPr>
          <p:nvPr>
            <p:ph type="dt" sz="half" idx="10"/>
          </p:nvPr>
        </p:nvSpPr>
        <p:spPr/>
        <p:txBody>
          <a:bodyPr/>
          <a:lstStyle/>
          <a:p>
            <a:fld id="{E9CD933F-DB83-42DE-AA03-D5EF6BC86FFB}" type="datetimeFigureOut">
              <a:rPr lang="en-US" smtClean="0"/>
              <a:pPr/>
              <a:t>6/23/2023</a:t>
            </a:fld>
            <a:endParaRPr lang="en-US"/>
          </a:p>
        </p:txBody>
      </p:sp>
      <p:sp>
        <p:nvSpPr>
          <p:cNvPr id="6" name="Footer Placeholder 5">
            <a:extLst>
              <a:ext uri="{FF2B5EF4-FFF2-40B4-BE49-F238E27FC236}">
                <a16:creationId xmlns="" xmlns:a16="http://schemas.microsoft.com/office/drawing/2014/main" id="{C5ECAFCC-25C7-42FC-98C2-EDC11894A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FB87CA6-5FC9-43FD-884D-3B9067D74CB9}"/>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3309762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997258-D923-49A4-BCB8-86800A5D145B}"/>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763E696-8378-4449-A340-55D05CB76980}"/>
              </a:ext>
            </a:extLst>
          </p:cNvPr>
          <p:cNvSpPr>
            <a:spLocks noGrp="1"/>
          </p:cNvSpPr>
          <p:nvPr>
            <p:ph type="body" idx="1"/>
          </p:nvPr>
        </p:nvSpPr>
        <p:spPr>
          <a:xfrm>
            <a:off x="839793" y="1681163"/>
            <a:ext cx="5157787" cy="823912"/>
          </a:xfrm>
        </p:spPr>
        <p:txBody>
          <a:bodyPr anchor="b"/>
          <a:lstStyle>
            <a:lvl1pPr marL="0" indent="0">
              <a:buNone/>
              <a:defRPr sz="2400" b="1"/>
            </a:lvl1pPr>
            <a:lvl2pPr marL="457200" indent="0">
              <a:buNone/>
              <a:defRPr sz="2100" b="1"/>
            </a:lvl2pPr>
            <a:lvl3pPr marL="914396" indent="0">
              <a:buNone/>
              <a:defRPr sz="1700" b="1"/>
            </a:lvl3pPr>
            <a:lvl4pPr marL="1371595" indent="0">
              <a:buNone/>
              <a:defRPr sz="1600" b="1"/>
            </a:lvl4pPr>
            <a:lvl5pPr marL="1828795" indent="0">
              <a:buNone/>
              <a:defRPr sz="1600" b="1"/>
            </a:lvl5pPr>
            <a:lvl6pPr marL="2285993" indent="0">
              <a:buNone/>
              <a:defRPr sz="1600" b="1"/>
            </a:lvl6pPr>
            <a:lvl7pPr marL="2743191" indent="0">
              <a:buNone/>
              <a:defRPr sz="1600" b="1"/>
            </a:lvl7pPr>
            <a:lvl8pPr marL="3200390" indent="0">
              <a:buNone/>
              <a:defRPr sz="1600" b="1"/>
            </a:lvl8pPr>
            <a:lvl9pPr marL="3657588"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B1B5099-EA01-4678-BF41-CEC64A21C078}"/>
              </a:ext>
            </a:extLst>
          </p:cNvPr>
          <p:cNvSpPr>
            <a:spLocks noGrp="1"/>
          </p:cNvSpPr>
          <p:nvPr>
            <p:ph sz="half" idx="2"/>
          </p:nvPr>
        </p:nvSpPr>
        <p:spPr>
          <a:xfrm>
            <a:off x="839793"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EE1A7B2-4F29-4F40-BD01-106A1D22B0D4}"/>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100" b="1"/>
            </a:lvl2pPr>
            <a:lvl3pPr marL="914396" indent="0">
              <a:buNone/>
              <a:defRPr sz="1700" b="1"/>
            </a:lvl3pPr>
            <a:lvl4pPr marL="1371595" indent="0">
              <a:buNone/>
              <a:defRPr sz="1600" b="1"/>
            </a:lvl4pPr>
            <a:lvl5pPr marL="1828795" indent="0">
              <a:buNone/>
              <a:defRPr sz="1600" b="1"/>
            </a:lvl5pPr>
            <a:lvl6pPr marL="2285993" indent="0">
              <a:buNone/>
              <a:defRPr sz="1600" b="1"/>
            </a:lvl6pPr>
            <a:lvl7pPr marL="2743191" indent="0">
              <a:buNone/>
              <a:defRPr sz="1600" b="1"/>
            </a:lvl7pPr>
            <a:lvl8pPr marL="3200390" indent="0">
              <a:buNone/>
              <a:defRPr sz="1600" b="1"/>
            </a:lvl8pPr>
            <a:lvl9pPr marL="3657588"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1098351-0136-4E59-A271-3F7AC30AC1B1}"/>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C4CEF2D-4BF7-4A69-AC48-A086A439F96C}"/>
              </a:ext>
            </a:extLst>
          </p:cNvPr>
          <p:cNvSpPr>
            <a:spLocks noGrp="1"/>
          </p:cNvSpPr>
          <p:nvPr>
            <p:ph type="dt" sz="half" idx="10"/>
          </p:nvPr>
        </p:nvSpPr>
        <p:spPr/>
        <p:txBody>
          <a:bodyPr/>
          <a:lstStyle/>
          <a:p>
            <a:fld id="{E9CD933F-DB83-42DE-AA03-D5EF6BC86FFB}" type="datetimeFigureOut">
              <a:rPr lang="en-US" smtClean="0"/>
              <a:pPr/>
              <a:t>6/23/2023</a:t>
            </a:fld>
            <a:endParaRPr lang="en-US"/>
          </a:p>
        </p:txBody>
      </p:sp>
      <p:sp>
        <p:nvSpPr>
          <p:cNvPr id="8" name="Footer Placeholder 7">
            <a:extLst>
              <a:ext uri="{FF2B5EF4-FFF2-40B4-BE49-F238E27FC236}">
                <a16:creationId xmlns="" xmlns:a16="http://schemas.microsoft.com/office/drawing/2014/main" id="{6900E981-C6C7-4CA7-9727-BAC27F24EF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6E3A639-D128-456E-AFFB-2F3F24368B52}"/>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4150671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596F2C-B158-43B5-9C21-549FA9EBDC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F8A75B6-1093-4B83-A120-CB5D372D04A0}"/>
              </a:ext>
            </a:extLst>
          </p:cNvPr>
          <p:cNvSpPr>
            <a:spLocks noGrp="1"/>
          </p:cNvSpPr>
          <p:nvPr>
            <p:ph type="dt" sz="half" idx="10"/>
          </p:nvPr>
        </p:nvSpPr>
        <p:spPr/>
        <p:txBody>
          <a:bodyPr/>
          <a:lstStyle/>
          <a:p>
            <a:fld id="{E9CD933F-DB83-42DE-AA03-D5EF6BC86FFB}" type="datetimeFigureOut">
              <a:rPr lang="en-US" smtClean="0"/>
              <a:pPr/>
              <a:t>6/23/2023</a:t>
            </a:fld>
            <a:endParaRPr lang="en-US"/>
          </a:p>
        </p:txBody>
      </p:sp>
      <p:sp>
        <p:nvSpPr>
          <p:cNvPr id="4" name="Footer Placeholder 3">
            <a:extLst>
              <a:ext uri="{FF2B5EF4-FFF2-40B4-BE49-F238E27FC236}">
                <a16:creationId xmlns="" xmlns:a16="http://schemas.microsoft.com/office/drawing/2014/main" id="{B69A1636-0E03-461C-86E1-ACA361AE2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173A85B-9D18-40B4-995B-529299CF757B}"/>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2134488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4AF1590-1BE7-4EE6-8678-6DA9F09B6427}"/>
              </a:ext>
            </a:extLst>
          </p:cNvPr>
          <p:cNvSpPr>
            <a:spLocks noGrp="1"/>
          </p:cNvSpPr>
          <p:nvPr>
            <p:ph type="dt" sz="half" idx="10"/>
          </p:nvPr>
        </p:nvSpPr>
        <p:spPr/>
        <p:txBody>
          <a:bodyPr/>
          <a:lstStyle/>
          <a:p>
            <a:fld id="{E9CD933F-DB83-42DE-AA03-D5EF6BC86FFB}" type="datetimeFigureOut">
              <a:rPr lang="en-US" smtClean="0"/>
              <a:pPr/>
              <a:t>6/23/2023</a:t>
            </a:fld>
            <a:endParaRPr lang="en-US"/>
          </a:p>
        </p:txBody>
      </p:sp>
      <p:sp>
        <p:nvSpPr>
          <p:cNvPr id="3" name="Footer Placeholder 2">
            <a:extLst>
              <a:ext uri="{FF2B5EF4-FFF2-40B4-BE49-F238E27FC236}">
                <a16:creationId xmlns="" xmlns:a16="http://schemas.microsoft.com/office/drawing/2014/main" id="{391B33F8-7E37-412D-A10B-04353C81D7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4B5CF0B-9A27-4D3F-BEF4-5B1FB18791D8}"/>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2621571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A30F68-029F-4F5C-A094-F26F2311F44D}"/>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A764BEB-AD39-4CA9-B855-F75E016C8A36}"/>
              </a:ext>
            </a:extLst>
          </p:cNvPr>
          <p:cNvSpPr>
            <a:spLocks noGrp="1"/>
          </p:cNvSpPr>
          <p:nvPr>
            <p:ph idx="1"/>
          </p:nvPr>
        </p:nvSpPr>
        <p:spPr>
          <a:xfrm>
            <a:off x="5183192" y="987429"/>
            <a:ext cx="6172201" cy="4873625"/>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8358554-6D02-4637-815A-8BF38C8A5478}"/>
              </a:ext>
            </a:extLst>
          </p:cNvPr>
          <p:cNvSpPr>
            <a:spLocks noGrp="1"/>
          </p:cNvSpPr>
          <p:nvPr>
            <p:ph type="body" sz="half" idx="2"/>
          </p:nvPr>
        </p:nvSpPr>
        <p:spPr>
          <a:xfrm>
            <a:off x="839791" y="2057403"/>
            <a:ext cx="3932236" cy="3811588"/>
          </a:xfrm>
        </p:spPr>
        <p:txBody>
          <a:bodyPr/>
          <a:lstStyle>
            <a:lvl1pPr marL="0" indent="0">
              <a:buNone/>
              <a:defRPr sz="1600"/>
            </a:lvl1pPr>
            <a:lvl2pPr marL="457200" indent="0">
              <a:buNone/>
              <a:defRPr sz="1400"/>
            </a:lvl2pPr>
            <a:lvl3pPr marL="914396" indent="0">
              <a:buNone/>
              <a:defRPr sz="1300"/>
            </a:lvl3pPr>
            <a:lvl4pPr marL="1371595" indent="0">
              <a:buNone/>
              <a:defRPr sz="1000"/>
            </a:lvl4pPr>
            <a:lvl5pPr marL="1828795" indent="0">
              <a:buNone/>
              <a:defRPr sz="1000"/>
            </a:lvl5pPr>
            <a:lvl6pPr marL="2285993" indent="0">
              <a:buNone/>
              <a:defRPr sz="1000"/>
            </a:lvl6pPr>
            <a:lvl7pPr marL="2743191" indent="0">
              <a:buNone/>
              <a:defRPr sz="1000"/>
            </a:lvl7pPr>
            <a:lvl8pPr marL="3200390" indent="0">
              <a:buNone/>
              <a:defRPr sz="1000"/>
            </a:lvl8pPr>
            <a:lvl9pPr marL="3657588"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96A9515-0012-4CFB-BB31-780FDAB9C79C}"/>
              </a:ext>
            </a:extLst>
          </p:cNvPr>
          <p:cNvSpPr>
            <a:spLocks noGrp="1"/>
          </p:cNvSpPr>
          <p:nvPr>
            <p:ph type="dt" sz="half" idx="10"/>
          </p:nvPr>
        </p:nvSpPr>
        <p:spPr/>
        <p:txBody>
          <a:bodyPr/>
          <a:lstStyle/>
          <a:p>
            <a:fld id="{E9CD933F-DB83-42DE-AA03-D5EF6BC86FFB}" type="datetimeFigureOut">
              <a:rPr lang="en-US" smtClean="0"/>
              <a:pPr/>
              <a:t>6/23/2023</a:t>
            </a:fld>
            <a:endParaRPr lang="en-US"/>
          </a:p>
        </p:txBody>
      </p:sp>
      <p:sp>
        <p:nvSpPr>
          <p:cNvPr id="6" name="Footer Placeholder 5">
            <a:extLst>
              <a:ext uri="{FF2B5EF4-FFF2-40B4-BE49-F238E27FC236}">
                <a16:creationId xmlns="" xmlns:a16="http://schemas.microsoft.com/office/drawing/2014/main" id="{142AD2F3-474E-4878-9E95-479F51FAB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A14161F-6EAC-4133-ADBC-537BBD8C3F37}"/>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240202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46A8EA-95F0-4F55-BEB3-DEE8EDC99A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F73CC78-7F98-48B4-9BA7-89FECFC287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3B2092E-3FE1-4E02-BDB4-1F6C275D0754}"/>
              </a:ext>
            </a:extLst>
          </p:cNvPr>
          <p:cNvSpPr>
            <a:spLocks noGrp="1"/>
          </p:cNvSpPr>
          <p:nvPr>
            <p:ph type="dt" sz="half" idx="10"/>
          </p:nvPr>
        </p:nvSpPr>
        <p:spPr/>
        <p:txBody>
          <a:bodyPr/>
          <a:lstStyle/>
          <a:p>
            <a:fld id="{2A6B1648-F42B-48C3-951D-20D1E07C6CBB}" type="datetimeFigureOut">
              <a:rPr lang="en-US" smtClean="0"/>
              <a:pPr/>
              <a:t>6/23/2023</a:t>
            </a:fld>
            <a:endParaRPr lang="en-US"/>
          </a:p>
        </p:txBody>
      </p:sp>
      <p:sp>
        <p:nvSpPr>
          <p:cNvPr id="5" name="Footer Placeholder 4">
            <a:extLst>
              <a:ext uri="{FF2B5EF4-FFF2-40B4-BE49-F238E27FC236}">
                <a16:creationId xmlns="" xmlns:a16="http://schemas.microsoft.com/office/drawing/2014/main" id="{5244A04D-0A0D-4C99-9587-5301CA9AB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EFE4883-EA18-4377-BA51-BAEA5D814EC6}"/>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33550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B599EA-3BD4-4FC4-AB1D-4FB4D16463FF}"/>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987EB16-0937-4373-8C56-F42A8D0C0B90}"/>
              </a:ext>
            </a:extLst>
          </p:cNvPr>
          <p:cNvSpPr>
            <a:spLocks noGrp="1"/>
          </p:cNvSpPr>
          <p:nvPr>
            <p:ph type="pic" idx="1"/>
          </p:nvPr>
        </p:nvSpPr>
        <p:spPr>
          <a:xfrm>
            <a:off x="5183192" y="987429"/>
            <a:ext cx="6172201" cy="4873625"/>
          </a:xfrm>
        </p:spPr>
        <p:txBody>
          <a:bodyPr/>
          <a:lstStyle>
            <a:lvl1pPr marL="0" indent="0">
              <a:buNone/>
              <a:defRPr sz="3200"/>
            </a:lvl1pPr>
            <a:lvl2pPr marL="457200" indent="0">
              <a:buNone/>
              <a:defRPr sz="2900"/>
            </a:lvl2pPr>
            <a:lvl3pPr marL="914396" indent="0">
              <a:buNone/>
              <a:defRPr sz="2400"/>
            </a:lvl3pPr>
            <a:lvl4pPr marL="1371595" indent="0">
              <a:buNone/>
              <a:defRPr sz="2100"/>
            </a:lvl4pPr>
            <a:lvl5pPr marL="1828795" indent="0">
              <a:buNone/>
              <a:defRPr sz="2100"/>
            </a:lvl5pPr>
            <a:lvl6pPr marL="2285993" indent="0">
              <a:buNone/>
              <a:defRPr sz="2100"/>
            </a:lvl6pPr>
            <a:lvl7pPr marL="2743191" indent="0">
              <a:buNone/>
              <a:defRPr sz="2100"/>
            </a:lvl7pPr>
            <a:lvl8pPr marL="3200390" indent="0">
              <a:buNone/>
              <a:defRPr sz="2100"/>
            </a:lvl8pPr>
            <a:lvl9pPr marL="3657588" indent="0">
              <a:buNone/>
              <a:defRPr sz="2100"/>
            </a:lvl9pPr>
          </a:lstStyle>
          <a:p>
            <a:endParaRPr lang="en-US"/>
          </a:p>
        </p:txBody>
      </p:sp>
      <p:sp>
        <p:nvSpPr>
          <p:cNvPr id="4" name="Text Placeholder 3">
            <a:extLst>
              <a:ext uri="{FF2B5EF4-FFF2-40B4-BE49-F238E27FC236}">
                <a16:creationId xmlns="" xmlns:a16="http://schemas.microsoft.com/office/drawing/2014/main" id="{314445C1-8166-40AC-BB58-0596441F4061}"/>
              </a:ext>
            </a:extLst>
          </p:cNvPr>
          <p:cNvSpPr>
            <a:spLocks noGrp="1"/>
          </p:cNvSpPr>
          <p:nvPr>
            <p:ph type="body" sz="half" idx="2"/>
          </p:nvPr>
        </p:nvSpPr>
        <p:spPr>
          <a:xfrm>
            <a:off x="839791" y="2057403"/>
            <a:ext cx="3932236" cy="3811588"/>
          </a:xfrm>
        </p:spPr>
        <p:txBody>
          <a:bodyPr/>
          <a:lstStyle>
            <a:lvl1pPr marL="0" indent="0">
              <a:buNone/>
              <a:defRPr sz="1600"/>
            </a:lvl1pPr>
            <a:lvl2pPr marL="457200" indent="0">
              <a:buNone/>
              <a:defRPr sz="1400"/>
            </a:lvl2pPr>
            <a:lvl3pPr marL="914396" indent="0">
              <a:buNone/>
              <a:defRPr sz="1300"/>
            </a:lvl3pPr>
            <a:lvl4pPr marL="1371595" indent="0">
              <a:buNone/>
              <a:defRPr sz="1000"/>
            </a:lvl4pPr>
            <a:lvl5pPr marL="1828795" indent="0">
              <a:buNone/>
              <a:defRPr sz="1000"/>
            </a:lvl5pPr>
            <a:lvl6pPr marL="2285993" indent="0">
              <a:buNone/>
              <a:defRPr sz="1000"/>
            </a:lvl6pPr>
            <a:lvl7pPr marL="2743191" indent="0">
              <a:buNone/>
              <a:defRPr sz="1000"/>
            </a:lvl7pPr>
            <a:lvl8pPr marL="3200390" indent="0">
              <a:buNone/>
              <a:defRPr sz="1000"/>
            </a:lvl8pPr>
            <a:lvl9pPr marL="3657588"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5FDEA2E-CD2E-4232-AA35-9A2598385EE0}"/>
              </a:ext>
            </a:extLst>
          </p:cNvPr>
          <p:cNvSpPr>
            <a:spLocks noGrp="1"/>
          </p:cNvSpPr>
          <p:nvPr>
            <p:ph type="dt" sz="half" idx="10"/>
          </p:nvPr>
        </p:nvSpPr>
        <p:spPr/>
        <p:txBody>
          <a:bodyPr/>
          <a:lstStyle/>
          <a:p>
            <a:fld id="{E9CD933F-DB83-42DE-AA03-D5EF6BC86FFB}" type="datetimeFigureOut">
              <a:rPr lang="en-US" smtClean="0"/>
              <a:pPr/>
              <a:t>6/23/2023</a:t>
            </a:fld>
            <a:endParaRPr lang="en-US"/>
          </a:p>
        </p:txBody>
      </p:sp>
      <p:sp>
        <p:nvSpPr>
          <p:cNvPr id="6" name="Footer Placeholder 5">
            <a:extLst>
              <a:ext uri="{FF2B5EF4-FFF2-40B4-BE49-F238E27FC236}">
                <a16:creationId xmlns="" xmlns:a16="http://schemas.microsoft.com/office/drawing/2014/main" id="{E115C09F-536D-450C-BC71-60D4D2B871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D5B9392-BB79-4283-96AE-916BB6F2A49F}"/>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2003389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5A4C55-D89C-4A7E-AFC2-45C3AA2B11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764C444-6F6B-45E7-AEC9-0A15B15AFA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104587B-F718-4D7D-A631-F4D3FCCFD11F}"/>
              </a:ext>
            </a:extLst>
          </p:cNvPr>
          <p:cNvSpPr>
            <a:spLocks noGrp="1"/>
          </p:cNvSpPr>
          <p:nvPr>
            <p:ph type="dt" sz="half" idx="10"/>
          </p:nvPr>
        </p:nvSpPr>
        <p:spPr/>
        <p:txBody>
          <a:bodyPr/>
          <a:lstStyle/>
          <a:p>
            <a:fld id="{E9CD933F-DB83-42DE-AA03-D5EF6BC86FFB}" type="datetimeFigureOut">
              <a:rPr lang="en-US" smtClean="0"/>
              <a:pPr/>
              <a:t>6/23/2023</a:t>
            </a:fld>
            <a:endParaRPr lang="en-US"/>
          </a:p>
        </p:txBody>
      </p:sp>
      <p:sp>
        <p:nvSpPr>
          <p:cNvPr id="5" name="Footer Placeholder 4">
            <a:extLst>
              <a:ext uri="{FF2B5EF4-FFF2-40B4-BE49-F238E27FC236}">
                <a16:creationId xmlns="" xmlns:a16="http://schemas.microsoft.com/office/drawing/2014/main" id="{1F5FFC70-55A3-4C9F-A9B1-F2FE147D2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AF91F72-0232-4300-A40B-F9B01CB0D686}"/>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3427760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F449F87-83CF-4313-8D1B-F3F59759B7A6}"/>
              </a:ext>
            </a:extLst>
          </p:cNvPr>
          <p:cNvSpPr>
            <a:spLocks noGrp="1"/>
          </p:cNvSpPr>
          <p:nvPr>
            <p:ph type="title" orient="vert"/>
          </p:nvPr>
        </p:nvSpPr>
        <p:spPr>
          <a:xfrm>
            <a:off x="8724899"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757617A9-7D00-4C21-BC1D-74BD907D92C6}"/>
              </a:ext>
            </a:extLst>
          </p:cNvPr>
          <p:cNvSpPr>
            <a:spLocks noGrp="1"/>
          </p:cNvSpPr>
          <p:nvPr>
            <p:ph type="body" orient="vert" idx="1"/>
          </p:nvPr>
        </p:nvSpPr>
        <p:spPr>
          <a:xfrm>
            <a:off x="838199" y="365129"/>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F45DE6C-242E-48A0-AB09-5FAD3BF401B1}"/>
              </a:ext>
            </a:extLst>
          </p:cNvPr>
          <p:cNvSpPr>
            <a:spLocks noGrp="1"/>
          </p:cNvSpPr>
          <p:nvPr>
            <p:ph type="dt" sz="half" idx="10"/>
          </p:nvPr>
        </p:nvSpPr>
        <p:spPr/>
        <p:txBody>
          <a:bodyPr/>
          <a:lstStyle/>
          <a:p>
            <a:fld id="{E9CD933F-DB83-42DE-AA03-D5EF6BC86FFB}" type="datetimeFigureOut">
              <a:rPr lang="en-US" smtClean="0"/>
              <a:pPr/>
              <a:t>6/23/2023</a:t>
            </a:fld>
            <a:endParaRPr lang="en-US"/>
          </a:p>
        </p:txBody>
      </p:sp>
      <p:sp>
        <p:nvSpPr>
          <p:cNvPr id="5" name="Footer Placeholder 4">
            <a:extLst>
              <a:ext uri="{FF2B5EF4-FFF2-40B4-BE49-F238E27FC236}">
                <a16:creationId xmlns="" xmlns:a16="http://schemas.microsoft.com/office/drawing/2014/main" id="{5CAAE92D-61B8-4CFC-B70B-C975DF2729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C3A4797-FE24-490E-88FB-52CA385E3B0F}"/>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3193282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9790B0-7E05-4FBD-AE21-019CA9E59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20A75BB-78FE-4938-BD06-1E5793CEF2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10E0224-BFDD-4AAC-AA3F-31E7BDBA53A7}"/>
              </a:ext>
            </a:extLst>
          </p:cNvPr>
          <p:cNvSpPr>
            <a:spLocks noGrp="1"/>
          </p:cNvSpPr>
          <p:nvPr>
            <p:ph type="dt" sz="half" idx="10"/>
          </p:nvPr>
        </p:nvSpPr>
        <p:spPr/>
        <p:txBody>
          <a:bodyPr/>
          <a:lstStyle/>
          <a:p>
            <a:fld id="{2A6B1648-F42B-48C3-951D-20D1E07C6CBB}" type="datetimeFigureOut">
              <a:rPr lang="en-US" smtClean="0"/>
              <a:pPr/>
              <a:t>6/23/2023</a:t>
            </a:fld>
            <a:endParaRPr lang="en-US"/>
          </a:p>
        </p:txBody>
      </p:sp>
      <p:sp>
        <p:nvSpPr>
          <p:cNvPr id="5" name="Footer Placeholder 4">
            <a:extLst>
              <a:ext uri="{FF2B5EF4-FFF2-40B4-BE49-F238E27FC236}">
                <a16:creationId xmlns="" xmlns:a16="http://schemas.microsoft.com/office/drawing/2014/main" id="{1BA8AC72-3A8D-4669-8BB5-99CE4CA19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8687350-922A-4483-BA5A-71BAB3B017CA}"/>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381585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946E11-DF92-43AC-B3B4-7CB99CA792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D62A0E1-E196-49B7-B123-2766E67B46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51A7183-28EE-4723-B4CE-A8FD3309E8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F25C56E-8AEC-4BE6-A029-51D12268D2B4}"/>
              </a:ext>
            </a:extLst>
          </p:cNvPr>
          <p:cNvSpPr>
            <a:spLocks noGrp="1"/>
          </p:cNvSpPr>
          <p:nvPr>
            <p:ph type="dt" sz="half" idx="10"/>
          </p:nvPr>
        </p:nvSpPr>
        <p:spPr/>
        <p:txBody>
          <a:bodyPr/>
          <a:lstStyle/>
          <a:p>
            <a:fld id="{2A6B1648-F42B-48C3-951D-20D1E07C6CBB}" type="datetimeFigureOut">
              <a:rPr lang="en-US" smtClean="0"/>
              <a:pPr/>
              <a:t>6/23/2023</a:t>
            </a:fld>
            <a:endParaRPr lang="en-US"/>
          </a:p>
        </p:txBody>
      </p:sp>
      <p:sp>
        <p:nvSpPr>
          <p:cNvPr id="6" name="Footer Placeholder 5">
            <a:extLst>
              <a:ext uri="{FF2B5EF4-FFF2-40B4-BE49-F238E27FC236}">
                <a16:creationId xmlns="" xmlns:a16="http://schemas.microsoft.com/office/drawing/2014/main" id="{893B86B6-D88E-4C6F-8FF6-9767DD022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47D3C55-E825-46BB-A336-2FF9EF26ADD6}"/>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346047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1C385D-003B-4838-A098-979BAE1CAE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5BADD51-F1D5-40DA-B6B4-85F92937A4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57AC21E-EC10-44E8-86E5-E1C1CC6001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411DF40-B7C6-4AEB-B2E9-D59F46D815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742E1DF-5A51-40A3-A4B6-43A7D2AE49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2EBE3C9-9383-4B8D-BCAD-77196315A2C4}"/>
              </a:ext>
            </a:extLst>
          </p:cNvPr>
          <p:cNvSpPr>
            <a:spLocks noGrp="1"/>
          </p:cNvSpPr>
          <p:nvPr>
            <p:ph type="dt" sz="half" idx="10"/>
          </p:nvPr>
        </p:nvSpPr>
        <p:spPr/>
        <p:txBody>
          <a:bodyPr/>
          <a:lstStyle/>
          <a:p>
            <a:fld id="{2A6B1648-F42B-48C3-951D-20D1E07C6CBB}" type="datetimeFigureOut">
              <a:rPr lang="en-US" smtClean="0"/>
              <a:pPr/>
              <a:t>6/23/2023</a:t>
            </a:fld>
            <a:endParaRPr lang="en-US"/>
          </a:p>
        </p:txBody>
      </p:sp>
      <p:sp>
        <p:nvSpPr>
          <p:cNvPr id="8" name="Footer Placeholder 7">
            <a:extLst>
              <a:ext uri="{FF2B5EF4-FFF2-40B4-BE49-F238E27FC236}">
                <a16:creationId xmlns="" xmlns:a16="http://schemas.microsoft.com/office/drawing/2014/main" id="{4A96F892-9AF9-4AB7-9327-76EE163CCD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C0B923C8-3056-4C94-B4DD-9FD6D5AA0E77}"/>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28945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F95B8F-726F-47B2-AE84-5AA15A4EBF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35C2065-1FAF-49C5-A60B-3DAE2DDCCE86}"/>
              </a:ext>
            </a:extLst>
          </p:cNvPr>
          <p:cNvSpPr>
            <a:spLocks noGrp="1"/>
          </p:cNvSpPr>
          <p:nvPr>
            <p:ph type="dt" sz="half" idx="10"/>
          </p:nvPr>
        </p:nvSpPr>
        <p:spPr/>
        <p:txBody>
          <a:bodyPr/>
          <a:lstStyle/>
          <a:p>
            <a:fld id="{2A6B1648-F42B-48C3-951D-20D1E07C6CBB}" type="datetimeFigureOut">
              <a:rPr lang="en-US" smtClean="0"/>
              <a:pPr/>
              <a:t>6/23/2023</a:t>
            </a:fld>
            <a:endParaRPr lang="en-US"/>
          </a:p>
        </p:txBody>
      </p:sp>
      <p:sp>
        <p:nvSpPr>
          <p:cNvPr id="4" name="Footer Placeholder 3">
            <a:extLst>
              <a:ext uri="{FF2B5EF4-FFF2-40B4-BE49-F238E27FC236}">
                <a16:creationId xmlns="" xmlns:a16="http://schemas.microsoft.com/office/drawing/2014/main" id="{7377C124-22B7-415D-8F96-EAB3BDAFD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0B6E1441-7270-44FC-A3DC-39D9C7C1990A}"/>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32210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B166ADA-3879-41CE-B3CE-69C42ECF4484}"/>
              </a:ext>
            </a:extLst>
          </p:cNvPr>
          <p:cNvSpPr>
            <a:spLocks noGrp="1"/>
          </p:cNvSpPr>
          <p:nvPr>
            <p:ph type="dt" sz="half" idx="10"/>
          </p:nvPr>
        </p:nvSpPr>
        <p:spPr/>
        <p:txBody>
          <a:bodyPr/>
          <a:lstStyle/>
          <a:p>
            <a:fld id="{2A6B1648-F42B-48C3-951D-20D1E07C6CBB}" type="datetimeFigureOut">
              <a:rPr lang="en-US" smtClean="0"/>
              <a:pPr/>
              <a:t>6/23/2023</a:t>
            </a:fld>
            <a:endParaRPr lang="en-US"/>
          </a:p>
        </p:txBody>
      </p:sp>
      <p:sp>
        <p:nvSpPr>
          <p:cNvPr id="3" name="Footer Placeholder 2">
            <a:extLst>
              <a:ext uri="{FF2B5EF4-FFF2-40B4-BE49-F238E27FC236}">
                <a16:creationId xmlns="" xmlns:a16="http://schemas.microsoft.com/office/drawing/2014/main" id="{FFE60F1B-A9EE-48EE-A371-2C78BFF4DF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790C8A5-61BD-4826-BBF7-9D69A51B6A03}"/>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80606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DCBA32-C693-4CC0-929B-10E508AA1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1CD43A0-D01C-451B-BEA5-CC90937990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D48F445-7EDC-4DA0-8C2B-C4597B185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D15C683-450E-4563-992D-62A4142717F8}"/>
              </a:ext>
            </a:extLst>
          </p:cNvPr>
          <p:cNvSpPr>
            <a:spLocks noGrp="1"/>
          </p:cNvSpPr>
          <p:nvPr>
            <p:ph type="dt" sz="half" idx="10"/>
          </p:nvPr>
        </p:nvSpPr>
        <p:spPr/>
        <p:txBody>
          <a:bodyPr/>
          <a:lstStyle/>
          <a:p>
            <a:fld id="{2A6B1648-F42B-48C3-951D-20D1E07C6CBB}" type="datetimeFigureOut">
              <a:rPr lang="en-US" smtClean="0"/>
              <a:pPr/>
              <a:t>6/23/2023</a:t>
            </a:fld>
            <a:endParaRPr lang="en-US"/>
          </a:p>
        </p:txBody>
      </p:sp>
      <p:sp>
        <p:nvSpPr>
          <p:cNvPr id="6" name="Footer Placeholder 5">
            <a:extLst>
              <a:ext uri="{FF2B5EF4-FFF2-40B4-BE49-F238E27FC236}">
                <a16:creationId xmlns="" xmlns:a16="http://schemas.microsoft.com/office/drawing/2014/main" id="{73450A65-0D33-4419-BF6F-3BAC78491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48EC09E-3E9C-41FF-995D-FB2BFEA62A38}"/>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45222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E8D379-96EE-451B-913A-E7C0BBDA2E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A0991EA-48BC-4AD3-B4EA-B1B1CBB78F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FB8AD23-2635-42A1-B2BD-8569DED4B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0883B01-FE9D-4817-BC14-9056CC44C7E0}"/>
              </a:ext>
            </a:extLst>
          </p:cNvPr>
          <p:cNvSpPr>
            <a:spLocks noGrp="1"/>
          </p:cNvSpPr>
          <p:nvPr>
            <p:ph type="dt" sz="half" idx="10"/>
          </p:nvPr>
        </p:nvSpPr>
        <p:spPr/>
        <p:txBody>
          <a:bodyPr/>
          <a:lstStyle/>
          <a:p>
            <a:fld id="{2A6B1648-F42B-48C3-951D-20D1E07C6CBB}" type="datetimeFigureOut">
              <a:rPr lang="en-US" smtClean="0"/>
              <a:pPr/>
              <a:t>6/23/2023</a:t>
            </a:fld>
            <a:endParaRPr lang="en-US"/>
          </a:p>
        </p:txBody>
      </p:sp>
      <p:sp>
        <p:nvSpPr>
          <p:cNvPr id="6" name="Footer Placeholder 5">
            <a:extLst>
              <a:ext uri="{FF2B5EF4-FFF2-40B4-BE49-F238E27FC236}">
                <a16:creationId xmlns="" xmlns:a16="http://schemas.microsoft.com/office/drawing/2014/main" id="{B1D6528D-EC05-4190-AACC-37BFA68AD0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A64CB76-28BC-40B7-8258-4C702B89A168}"/>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2515415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1FEAE0F-FFA2-46A6-A78C-2B56556527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786543C-68CC-43E0-B782-A36541516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AD76FB3-FB15-40EE-A01B-96ECC6D651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B1648-F42B-48C3-951D-20D1E07C6CBB}" type="datetimeFigureOut">
              <a:rPr lang="en-US" smtClean="0"/>
              <a:pPr/>
              <a:t>6/23/2023</a:t>
            </a:fld>
            <a:endParaRPr lang="en-US"/>
          </a:p>
        </p:txBody>
      </p:sp>
      <p:sp>
        <p:nvSpPr>
          <p:cNvPr id="5" name="Footer Placeholder 4">
            <a:extLst>
              <a:ext uri="{FF2B5EF4-FFF2-40B4-BE49-F238E27FC236}">
                <a16:creationId xmlns="" xmlns:a16="http://schemas.microsoft.com/office/drawing/2014/main" id="{2CF91048-07E9-463A-9215-E26C4CDAB9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B408BE1F-3720-425F-80EA-27D92F1E61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2C790-6765-4622-9BD0-26D1469B583A}" type="slidenum">
              <a:rPr lang="en-US" smtClean="0"/>
              <a:pPr/>
              <a:t>‹#›</a:t>
            </a:fld>
            <a:endParaRPr lang="en-US"/>
          </a:p>
        </p:txBody>
      </p:sp>
    </p:spTree>
    <p:extLst>
      <p:ext uri="{BB962C8B-B14F-4D97-AF65-F5344CB8AC3E}">
        <p14:creationId xmlns:p14="http://schemas.microsoft.com/office/powerpoint/2010/main" val="4196981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E98CE19-4582-4410-AB6B-CEAC80AD87A8}"/>
              </a:ext>
            </a:extLst>
          </p:cNvPr>
          <p:cNvSpPr>
            <a:spLocks noGrp="1"/>
          </p:cNvSpPr>
          <p:nvPr>
            <p:ph type="title"/>
          </p:nvPr>
        </p:nvSpPr>
        <p:spPr>
          <a:xfrm>
            <a:off x="838205" y="365125"/>
            <a:ext cx="10515600" cy="1325563"/>
          </a:xfrm>
          <a:prstGeom prst="rect">
            <a:avLst/>
          </a:prstGeom>
        </p:spPr>
        <p:txBody>
          <a:bodyPr vert="horz" lIns="91440" tIns="45721" rIns="91440" bIns="45721"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97EC8540-BAB7-4884-8E64-26DFAC586625}"/>
              </a:ext>
            </a:extLst>
          </p:cNvPr>
          <p:cNvSpPr>
            <a:spLocks noGrp="1"/>
          </p:cNvSpPr>
          <p:nvPr>
            <p:ph type="body" idx="1"/>
          </p:nvPr>
        </p:nvSpPr>
        <p:spPr>
          <a:xfrm>
            <a:off x="838205" y="1825625"/>
            <a:ext cx="10515600" cy="4351339"/>
          </a:xfrm>
          <a:prstGeom prst="rect">
            <a:avLst/>
          </a:prstGeom>
        </p:spPr>
        <p:txBody>
          <a:bodyPr vert="horz" lIns="91440" tIns="45721" rIns="91440" bIns="4572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E63674F-496D-4B49-9F02-F149AFB7BBA8}"/>
              </a:ext>
            </a:extLst>
          </p:cNvPr>
          <p:cNvSpPr>
            <a:spLocks noGrp="1"/>
          </p:cNvSpPr>
          <p:nvPr>
            <p:ph type="dt" sz="half" idx="2"/>
          </p:nvPr>
        </p:nvSpPr>
        <p:spPr>
          <a:xfrm>
            <a:off x="838201" y="6356352"/>
            <a:ext cx="2743200" cy="365125"/>
          </a:xfrm>
          <a:prstGeom prst="rect">
            <a:avLst/>
          </a:prstGeom>
        </p:spPr>
        <p:txBody>
          <a:bodyPr vert="horz" lIns="91440" tIns="45721" rIns="91440" bIns="45721" rtlCol="0" anchor="ctr"/>
          <a:lstStyle>
            <a:lvl1pPr algn="l">
              <a:defRPr sz="1300">
                <a:solidFill>
                  <a:schemeClr val="tx1">
                    <a:tint val="75000"/>
                  </a:schemeClr>
                </a:solidFill>
              </a:defRPr>
            </a:lvl1pPr>
          </a:lstStyle>
          <a:p>
            <a:fld id="{E9CD933F-DB83-42DE-AA03-D5EF6BC86FFB}" type="datetimeFigureOut">
              <a:rPr lang="en-US" smtClean="0"/>
              <a:pPr/>
              <a:t>6/23/2023</a:t>
            </a:fld>
            <a:endParaRPr lang="en-US"/>
          </a:p>
        </p:txBody>
      </p:sp>
      <p:sp>
        <p:nvSpPr>
          <p:cNvPr id="5" name="Footer Placeholder 4">
            <a:extLst>
              <a:ext uri="{FF2B5EF4-FFF2-40B4-BE49-F238E27FC236}">
                <a16:creationId xmlns="" xmlns:a16="http://schemas.microsoft.com/office/drawing/2014/main" id="{66EDBF98-2AD8-476E-A013-57C706466A6C}"/>
              </a:ext>
            </a:extLst>
          </p:cNvPr>
          <p:cNvSpPr>
            <a:spLocks noGrp="1"/>
          </p:cNvSpPr>
          <p:nvPr>
            <p:ph type="ftr" sz="quarter" idx="3"/>
          </p:nvPr>
        </p:nvSpPr>
        <p:spPr>
          <a:xfrm>
            <a:off x="4038605" y="6356352"/>
            <a:ext cx="4114800" cy="365125"/>
          </a:xfrm>
          <a:prstGeom prst="rect">
            <a:avLst/>
          </a:prstGeom>
        </p:spPr>
        <p:txBody>
          <a:bodyPr vert="horz" lIns="91440" tIns="45721" rIns="91440" bIns="45721" rtlCol="0" anchor="ctr"/>
          <a:lstStyle>
            <a:lvl1pPr algn="ctr">
              <a:defRPr sz="13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91BE7A0C-6226-4B69-B249-2360E65B63EC}"/>
              </a:ext>
            </a:extLst>
          </p:cNvPr>
          <p:cNvSpPr>
            <a:spLocks noGrp="1"/>
          </p:cNvSpPr>
          <p:nvPr>
            <p:ph type="sldNum" sz="quarter" idx="4"/>
          </p:nvPr>
        </p:nvSpPr>
        <p:spPr>
          <a:xfrm>
            <a:off x="8610601" y="6356352"/>
            <a:ext cx="2743200" cy="365125"/>
          </a:xfrm>
          <a:prstGeom prst="rect">
            <a:avLst/>
          </a:prstGeom>
        </p:spPr>
        <p:txBody>
          <a:bodyPr vert="horz" lIns="91440" tIns="45721" rIns="91440" bIns="45721" rtlCol="0" anchor="ctr"/>
          <a:lstStyle>
            <a:lvl1pPr algn="r">
              <a:defRPr sz="1300">
                <a:solidFill>
                  <a:schemeClr val="tx1">
                    <a:tint val="75000"/>
                  </a:schemeClr>
                </a:solidFill>
              </a:defRPr>
            </a:lvl1pPr>
          </a:lstStyle>
          <a:p>
            <a:fld id="{BDF3C2EF-5DB9-4B79-9341-799FBB21EAB2}" type="slidenum">
              <a:rPr lang="en-US" smtClean="0"/>
              <a:pPr/>
              <a:t>‹#›</a:t>
            </a:fld>
            <a:endParaRPr lang="en-US"/>
          </a:p>
        </p:txBody>
      </p:sp>
    </p:spTree>
    <p:extLst>
      <p:ext uri="{BB962C8B-B14F-4D97-AF65-F5344CB8AC3E}">
        <p14:creationId xmlns:p14="http://schemas.microsoft.com/office/powerpoint/2010/main" val="29655830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39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396" rtl="0" eaLnBrk="1" latinLnBrk="0" hangingPunct="1">
        <a:lnSpc>
          <a:spcPct val="90000"/>
        </a:lnSpc>
        <a:spcBef>
          <a:spcPts val="1000"/>
        </a:spcBef>
        <a:buFont typeface="Arial" panose="020B0604020202020204" pitchFamily="34" charset="0"/>
        <a:buChar char="•"/>
        <a:defRPr sz="2900" kern="1200">
          <a:solidFill>
            <a:schemeClr val="tx1"/>
          </a:solidFill>
          <a:latin typeface="+mn-lt"/>
          <a:ea typeface="+mn-ea"/>
          <a:cs typeface="+mn-cs"/>
        </a:defRPr>
      </a:lvl1pPr>
      <a:lvl2pPr marL="685798" indent="-228600" algn="l" defTabSz="91439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6" indent="-228600" algn="l" defTabSz="914396"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3pPr>
      <a:lvl4pPr marL="1600195"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4pPr>
      <a:lvl5pPr marL="2057393"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5pPr>
      <a:lvl6pPr marL="2514591"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791"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990"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6187"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914396" rtl="0" eaLnBrk="1" latinLnBrk="0" hangingPunct="1">
        <a:defRPr sz="1700" kern="1200">
          <a:solidFill>
            <a:schemeClr val="tx1"/>
          </a:solidFill>
          <a:latin typeface="+mn-lt"/>
          <a:ea typeface="+mn-ea"/>
          <a:cs typeface="+mn-cs"/>
        </a:defRPr>
      </a:lvl1pPr>
      <a:lvl2pPr marL="457200" algn="l" defTabSz="914396" rtl="0" eaLnBrk="1" latinLnBrk="0" hangingPunct="1">
        <a:defRPr sz="1700" kern="1200">
          <a:solidFill>
            <a:schemeClr val="tx1"/>
          </a:solidFill>
          <a:latin typeface="+mn-lt"/>
          <a:ea typeface="+mn-ea"/>
          <a:cs typeface="+mn-cs"/>
        </a:defRPr>
      </a:lvl2pPr>
      <a:lvl3pPr marL="914396" algn="l" defTabSz="914396" rtl="0" eaLnBrk="1" latinLnBrk="0" hangingPunct="1">
        <a:defRPr sz="1700" kern="1200">
          <a:solidFill>
            <a:schemeClr val="tx1"/>
          </a:solidFill>
          <a:latin typeface="+mn-lt"/>
          <a:ea typeface="+mn-ea"/>
          <a:cs typeface="+mn-cs"/>
        </a:defRPr>
      </a:lvl3pPr>
      <a:lvl4pPr marL="1371595" algn="l" defTabSz="914396" rtl="0" eaLnBrk="1" latinLnBrk="0" hangingPunct="1">
        <a:defRPr sz="1700" kern="1200">
          <a:solidFill>
            <a:schemeClr val="tx1"/>
          </a:solidFill>
          <a:latin typeface="+mn-lt"/>
          <a:ea typeface="+mn-ea"/>
          <a:cs typeface="+mn-cs"/>
        </a:defRPr>
      </a:lvl4pPr>
      <a:lvl5pPr marL="1828795" algn="l" defTabSz="914396" rtl="0" eaLnBrk="1" latinLnBrk="0" hangingPunct="1">
        <a:defRPr sz="1700" kern="1200">
          <a:solidFill>
            <a:schemeClr val="tx1"/>
          </a:solidFill>
          <a:latin typeface="+mn-lt"/>
          <a:ea typeface="+mn-ea"/>
          <a:cs typeface="+mn-cs"/>
        </a:defRPr>
      </a:lvl5pPr>
      <a:lvl6pPr marL="2285993" algn="l" defTabSz="914396" rtl="0" eaLnBrk="1" latinLnBrk="0" hangingPunct="1">
        <a:defRPr sz="1700" kern="1200">
          <a:solidFill>
            <a:schemeClr val="tx1"/>
          </a:solidFill>
          <a:latin typeface="+mn-lt"/>
          <a:ea typeface="+mn-ea"/>
          <a:cs typeface="+mn-cs"/>
        </a:defRPr>
      </a:lvl6pPr>
      <a:lvl7pPr marL="2743191" algn="l" defTabSz="914396" rtl="0" eaLnBrk="1" latinLnBrk="0" hangingPunct="1">
        <a:defRPr sz="1700" kern="1200">
          <a:solidFill>
            <a:schemeClr val="tx1"/>
          </a:solidFill>
          <a:latin typeface="+mn-lt"/>
          <a:ea typeface="+mn-ea"/>
          <a:cs typeface="+mn-cs"/>
        </a:defRPr>
      </a:lvl7pPr>
      <a:lvl8pPr marL="3200390" algn="l" defTabSz="914396" rtl="0" eaLnBrk="1" latinLnBrk="0" hangingPunct="1">
        <a:defRPr sz="1700" kern="1200">
          <a:solidFill>
            <a:schemeClr val="tx1"/>
          </a:solidFill>
          <a:latin typeface="+mn-lt"/>
          <a:ea typeface="+mn-ea"/>
          <a:cs typeface="+mn-cs"/>
        </a:defRPr>
      </a:lvl8pPr>
      <a:lvl9pPr marL="3657588" algn="l" defTabSz="914396"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slideLayout" Target="../slideLayouts/slideLayout2.xml"/><Relationship Id="rId7" Type="http://schemas.openxmlformats.org/officeDocument/2006/relationships/image" Target="../media/image10.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588" y="290710"/>
            <a:ext cx="11758411" cy="2677656"/>
          </a:xfrm>
          <a:prstGeom prst="rect">
            <a:avLst/>
          </a:prstGeom>
        </p:spPr>
        <p:txBody>
          <a:bodyPr wrap="square">
            <a:spAutoFit/>
          </a:bodyPr>
          <a:lstStyle/>
          <a:p>
            <a:pPr marL="457200" indent="-228600">
              <a:spcAft>
                <a:spcPts val="0"/>
              </a:spcAft>
            </a:pP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KHỞI ĐỘNG</a:t>
            </a:r>
          </a:p>
          <a:p>
            <a:pPr marL="457200" indent="-228600">
              <a:spcAft>
                <a:spcPts val="0"/>
              </a:spcAft>
            </a:pP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228600"/>
            <a:r>
              <a:rPr lang="en-US" sz="2800"/>
              <a:t>Em hãy kể tên những danh tướng  của nhà Trần? Ai là danh tướng kiệt xuất nhất có công lớn trong hai cuộc kháng chiến chống quân Mông – Nguyên ( 1285, 1287)?</a:t>
            </a:r>
          </a:p>
          <a:p>
            <a:pPr marL="457200" indent="-228600">
              <a:spcAft>
                <a:spcPts val="0"/>
              </a:spcAft>
            </a:pPr>
            <a:endParaRPr lang="en-US" sz="28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000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B88C542-714D-4925-A6FA-9920C214F63F}"/>
              </a:ext>
            </a:extLst>
          </p:cNvPr>
          <p:cNvSpPr/>
          <p:nvPr/>
        </p:nvSpPr>
        <p:spPr>
          <a:xfrm>
            <a:off x="485522" y="54299"/>
            <a:ext cx="11231745" cy="1077218"/>
          </a:xfrm>
          <a:prstGeom prst="rect">
            <a:avLst/>
          </a:prstGeom>
        </p:spPr>
        <p:txBody>
          <a:bodyPr wrap="square">
            <a:spAutoFit/>
          </a:bodyPr>
          <a:lstStyle/>
          <a:p>
            <a:r>
              <a:rPr lang="pt-BR" sz="3200" b="1">
                <a:solidFill>
                  <a:srgbClr val="FF0000"/>
                </a:solidFill>
                <a:latin typeface="Times New Roman"/>
                <a:ea typeface="Times New Roman"/>
                <a:cs typeface="Times New Roman"/>
              </a:rPr>
              <a:t>	</a:t>
            </a:r>
            <a:r>
              <a:rPr lang="en-US" sz="2800" b="1" smtClean="0">
                <a:solidFill>
                  <a:srgbClr val="FF0000"/>
                </a:solidFill>
              </a:rPr>
              <a:t>2</a:t>
            </a:r>
            <a:r>
              <a:rPr lang="en-US" sz="2800" b="1">
                <a:solidFill>
                  <a:srgbClr val="FF0000"/>
                </a:solidFill>
              </a:rPr>
              <a:t>. Các hiện tượng trong thực tế mà Trần Quốc </a:t>
            </a:r>
            <a:r>
              <a:rPr lang="en-US" sz="2800" b="1" smtClean="0">
                <a:solidFill>
                  <a:srgbClr val="FF0000"/>
                </a:solidFill>
              </a:rPr>
              <a:t>Tuấn nhắc </a:t>
            </a:r>
            <a:r>
              <a:rPr lang="en-US" sz="2800" b="1">
                <a:solidFill>
                  <a:srgbClr val="FF0000"/>
                </a:solidFill>
              </a:rPr>
              <a:t>đến</a:t>
            </a:r>
            <a:endParaRPr lang="en-US" sz="2800">
              <a:solidFill>
                <a:srgbClr val="FF0000"/>
              </a:solidFill>
            </a:endParaRPr>
          </a:p>
          <a:p>
            <a:pPr algn="just" fontAlgn="base">
              <a:spcBef>
                <a:spcPct val="0"/>
              </a:spcBef>
            </a:pPr>
            <a:r>
              <a:rPr lang="pt-BR" sz="3200" b="1" dirty="0">
                <a:solidFill>
                  <a:srgbClr val="FF0000"/>
                </a:solidFill>
                <a:latin typeface="Times New Roman"/>
                <a:ea typeface="Times New Roman"/>
                <a:cs typeface="Times New Roman"/>
              </a:rPr>
              <a:t>	</a:t>
            </a:r>
            <a:endParaRPr lang="pt-BR" sz="3200" b="1" u="sng" dirty="0">
              <a:solidFill>
                <a:srgbClr val="FF0000"/>
              </a:solidFill>
              <a:latin typeface="Times New Roman"/>
              <a:ea typeface="Times New Roman"/>
              <a:cs typeface="Times New Roman"/>
            </a:endParaRPr>
          </a:p>
        </p:txBody>
      </p:sp>
      <p:sp>
        <p:nvSpPr>
          <p:cNvPr id="4" name="TextBox 3">
            <a:extLst>
              <a:ext uri="{FF2B5EF4-FFF2-40B4-BE49-F238E27FC236}">
                <a16:creationId xmlns="" xmlns:a16="http://schemas.microsoft.com/office/drawing/2014/main" id="{DD8E87B5-3839-4F36-AE52-055FBEF421E1}"/>
              </a:ext>
            </a:extLst>
          </p:cNvPr>
          <p:cNvSpPr txBox="1"/>
          <p:nvPr/>
        </p:nvSpPr>
        <p:spPr>
          <a:xfrm>
            <a:off x="3771591" y="645598"/>
            <a:ext cx="4012947" cy="584775"/>
          </a:xfrm>
          <a:prstGeom prst="rect">
            <a:avLst/>
          </a:prstGeom>
          <a:noFill/>
        </p:spPr>
        <p:txBody>
          <a:bodyPr wrap="square" rtlCol="0">
            <a:spAutoFit/>
          </a:bodyPr>
          <a:lstStyle/>
          <a:p>
            <a:endParaRPr lang="en-US" sz="3200" b="1" i="1"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26683786"/>
              </p:ext>
            </p:extLst>
          </p:nvPr>
        </p:nvGraphicFramePr>
        <p:xfrm>
          <a:off x="1124794" y="817359"/>
          <a:ext cx="10106952" cy="5887680"/>
        </p:xfrm>
        <a:graphic>
          <a:graphicData uri="http://schemas.openxmlformats.org/drawingml/2006/table">
            <a:tbl>
              <a:tblPr firstRow="1" bandRow="1">
                <a:tableStyleId>{5C22544A-7EE6-4342-B048-85BDC9FD1C3A}</a:tableStyleId>
              </a:tblPr>
              <a:tblGrid>
                <a:gridCol w="3368984"/>
                <a:gridCol w="3240784"/>
                <a:gridCol w="3497184"/>
              </a:tblGrid>
              <a:tr h="771436">
                <a:tc gridSpan="2">
                  <a:txBody>
                    <a:bodyPr/>
                    <a:lstStyle/>
                    <a:p>
                      <a:pPr indent="254000" algn="just">
                        <a:lnSpc>
                          <a:spcPct val="129000"/>
                        </a:lnSpc>
                        <a:spcAft>
                          <a:spcPts val="500"/>
                        </a:spcAft>
                        <a:tabLst>
                          <a:tab pos="391160" algn="l"/>
                        </a:tabLst>
                      </a:pPr>
                      <a:r>
                        <a:rPr lang="en-US" sz="1600" b="1" smtClean="0">
                          <a:effectLst/>
                          <a:latin typeface="Times New Roman"/>
                          <a:ea typeface="Times New Roman"/>
                          <a:cs typeface="Times New Roman"/>
                        </a:rPr>
                        <a:t>         Nhóm </a:t>
                      </a:r>
                      <a:r>
                        <a:rPr lang="en-US" sz="1600" b="1">
                          <a:effectLst/>
                          <a:latin typeface="Times New Roman"/>
                          <a:ea typeface="Times New Roman"/>
                          <a:cs typeface="Times New Roman"/>
                        </a:rPr>
                        <a:t>các hiện tượng trong thực tế và các biểu hiện cụ thể</a:t>
                      </a:r>
                      <a:endParaRPr lang="en-US" sz="1600">
                        <a:effectLst/>
                        <a:latin typeface="Times New Roman"/>
                        <a:ea typeface="Times New Roman"/>
                        <a:cs typeface="Times New Roman"/>
                      </a:endParaRPr>
                    </a:p>
                  </a:txBody>
                  <a:tcPr/>
                </a:tc>
                <a:tc hMerge="1">
                  <a:txBody>
                    <a:bodyPr/>
                    <a:lstStyle/>
                    <a:p>
                      <a:pPr indent="254000" algn="just">
                        <a:lnSpc>
                          <a:spcPct val="129000"/>
                        </a:lnSpc>
                        <a:spcAft>
                          <a:spcPts val="500"/>
                        </a:spcAft>
                        <a:tabLst>
                          <a:tab pos="391160" algn="l"/>
                        </a:tabLst>
                      </a:pPr>
                      <a:endParaRPr lang="en-US" sz="1400">
                        <a:effectLst/>
                        <a:latin typeface="Times New Roman"/>
                        <a:ea typeface="Times New Roman"/>
                        <a:cs typeface="Times New Roman"/>
                      </a:endParaRPr>
                    </a:p>
                  </a:txBody>
                  <a:tcPr marL="68580" marR="68580" marT="0" marB="0"/>
                </a:tc>
                <a:tc rowSpan="2">
                  <a:txBody>
                    <a:bodyPr/>
                    <a:lstStyle/>
                    <a:p>
                      <a:pPr indent="254000" algn="ctr">
                        <a:lnSpc>
                          <a:spcPct val="129000"/>
                        </a:lnSpc>
                        <a:spcAft>
                          <a:spcPts val="500"/>
                        </a:spcAft>
                        <a:tabLst>
                          <a:tab pos="391160" algn="l"/>
                        </a:tabLst>
                      </a:pPr>
                      <a:r>
                        <a:rPr lang="en-US" sz="1600" b="1">
                          <a:effectLst/>
                          <a:latin typeface="Times New Roman"/>
                          <a:ea typeface="Times New Roman"/>
                          <a:cs typeface="Times New Roman"/>
                        </a:rPr>
                        <a:t>Cảm xúc chủ đạo được khơi gợi trong lòng các tì tướng</a:t>
                      </a:r>
                      <a:endParaRPr lang="en-US" sz="1600">
                        <a:effectLst/>
                        <a:latin typeface="Times New Roman"/>
                        <a:ea typeface="Times New Roman"/>
                        <a:cs typeface="Times New Roman"/>
                      </a:endParaRPr>
                    </a:p>
                  </a:txBody>
                  <a:tcPr marL="68580" marR="68580" marT="0" marB="0"/>
                </a:tc>
              </a:tr>
              <a:tr h="450398">
                <a:tc>
                  <a:txBody>
                    <a:bodyPr/>
                    <a:lstStyle/>
                    <a:p>
                      <a:pPr indent="254000" algn="just">
                        <a:lnSpc>
                          <a:spcPct val="129000"/>
                        </a:lnSpc>
                        <a:spcAft>
                          <a:spcPts val="500"/>
                        </a:spcAft>
                        <a:tabLst>
                          <a:tab pos="391160" algn="l"/>
                        </a:tabLst>
                      </a:pPr>
                      <a:r>
                        <a:rPr lang="en-US" sz="1600" b="1" smtClean="0">
                          <a:effectLst/>
                          <a:latin typeface="Times New Roman"/>
                          <a:ea typeface="Times New Roman"/>
                          <a:cs typeface="Times New Roman"/>
                        </a:rPr>
                        <a:t>Nhóm các hiện tượng</a:t>
                      </a:r>
                      <a:endParaRPr lang="en-US" sz="1600">
                        <a:effectLst/>
                        <a:latin typeface="Times New Roman"/>
                        <a:ea typeface="Times New Roman"/>
                        <a:cs typeface="Times New Roman"/>
                      </a:endParaRPr>
                    </a:p>
                  </a:txBody>
                  <a:tcPr marL="68580" marR="68580" marT="0" marB="0"/>
                </a:tc>
                <a:tc>
                  <a:txBody>
                    <a:bodyPr/>
                    <a:lstStyle/>
                    <a:p>
                      <a:pPr marL="0" marR="0" indent="254000" algn="just" defTabSz="914400" rtl="0" eaLnBrk="1" fontAlgn="auto" latinLnBrk="0" hangingPunct="1">
                        <a:lnSpc>
                          <a:spcPct val="129000"/>
                        </a:lnSpc>
                        <a:spcBef>
                          <a:spcPts val="0"/>
                        </a:spcBef>
                        <a:spcAft>
                          <a:spcPts val="500"/>
                        </a:spcAft>
                        <a:buClrTx/>
                        <a:buSzTx/>
                        <a:buFontTx/>
                        <a:buNone/>
                        <a:tabLst>
                          <a:tab pos="391160" algn="l"/>
                        </a:tabLst>
                        <a:defRPr/>
                      </a:pPr>
                      <a:r>
                        <a:rPr lang="en-US" sz="1600" b="1" smtClean="0">
                          <a:effectLst/>
                          <a:latin typeface="Times New Roman"/>
                          <a:ea typeface="Times New Roman"/>
                          <a:cs typeface="Times New Roman"/>
                        </a:rPr>
                        <a:t>Các biểu hiện cụ thể</a:t>
                      </a:r>
                      <a:endParaRPr lang="en-US" sz="1600" smtClean="0">
                        <a:effectLst/>
                        <a:latin typeface="Times New Roman"/>
                        <a:ea typeface="Times New Roman"/>
                        <a:cs typeface="Times New Roman"/>
                      </a:endParaRPr>
                    </a:p>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tc vMerge="1">
                  <a:txBody>
                    <a:bodyPr/>
                    <a:lstStyle/>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tr>
              <a:tr h="1665701">
                <a:tc>
                  <a:txBody>
                    <a:bodyPr/>
                    <a:lstStyle/>
                    <a:p>
                      <a:pPr indent="254000" algn="just">
                        <a:lnSpc>
                          <a:spcPct val="129000"/>
                        </a:lnSpc>
                        <a:spcAft>
                          <a:spcPts val="500"/>
                        </a:spcAft>
                        <a:tabLst>
                          <a:tab pos="391160" algn="l"/>
                        </a:tabLst>
                      </a:pPr>
                      <a:r>
                        <a:rPr lang="en-US" sz="1600" b="1">
                          <a:effectLst/>
                          <a:latin typeface="Times New Roman"/>
                          <a:ea typeface="Times New Roman"/>
                          <a:cs typeface="Times New Roman"/>
                        </a:rPr>
                        <a:t>Những tội ác của giặc</a:t>
                      </a:r>
                      <a:endParaRPr lang="en-US" sz="16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r>
                        <a:rPr lang="en-US" sz="1600">
                          <a:effectLst/>
                          <a:latin typeface="Times New Roman"/>
                          <a:ea typeface="Times New Roman"/>
                          <a:cs typeface="Times New Roman"/>
                        </a:rPr>
                        <a:t>-</a:t>
                      </a:r>
                      <a:r>
                        <a:rPr lang="vi-VN" sz="1600">
                          <a:solidFill>
                            <a:srgbClr val="000000"/>
                          </a:solidFill>
                          <a:effectLst/>
                          <a:latin typeface="Times New Roman"/>
                          <a:ea typeface="Times New Roman"/>
                          <a:cs typeface="Times New Roman"/>
                        </a:rPr>
                        <a:t>Sứ giặc đi lại nghênh ngang ngoài đường </a:t>
                      </a:r>
                      <a:endParaRPr lang="en-US" sz="1600">
                        <a:effectLst/>
                        <a:latin typeface="Times New Roman"/>
                        <a:ea typeface="Times New Roman"/>
                        <a:cs typeface="Times New Roman"/>
                      </a:endParaRPr>
                    </a:p>
                    <a:p>
                      <a:pPr indent="254000" algn="just">
                        <a:lnSpc>
                          <a:spcPct val="129000"/>
                        </a:lnSpc>
                        <a:spcAft>
                          <a:spcPts val="500"/>
                        </a:spcAft>
                        <a:tabLst>
                          <a:tab pos="391160" algn="l"/>
                        </a:tabLst>
                      </a:pPr>
                      <a:r>
                        <a:rPr lang="en-US" sz="1600">
                          <a:effectLst/>
                          <a:latin typeface="Times New Roman"/>
                          <a:ea typeface="Times New Roman"/>
                          <a:cs typeface="Times New Roman"/>
                        </a:rPr>
                        <a:t>-</a:t>
                      </a:r>
                      <a:r>
                        <a:rPr lang="vi-VN" sz="1600">
                          <a:solidFill>
                            <a:srgbClr val="000000"/>
                          </a:solidFill>
                          <a:effectLst/>
                          <a:latin typeface="Times New Roman"/>
                          <a:ea typeface="Times New Roman"/>
                          <a:cs typeface="Times New Roman"/>
                        </a:rPr>
                        <a:t>chửi mắng triều đình, quan lại </a:t>
                      </a:r>
                      <a:endParaRPr lang="en-US" sz="1600">
                        <a:effectLst/>
                        <a:latin typeface="Times New Roman"/>
                        <a:ea typeface="Times New Roman"/>
                        <a:cs typeface="Times New Roman"/>
                      </a:endParaRPr>
                    </a:p>
                    <a:p>
                      <a:pPr indent="254000" algn="just">
                        <a:lnSpc>
                          <a:spcPct val="129000"/>
                        </a:lnSpc>
                        <a:spcAft>
                          <a:spcPts val="500"/>
                        </a:spcAft>
                        <a:tabLst>
                          <a:tab pos="391160" algn="l"/>
                        </a:tabLst>
                      </a:pPr>
                      <a:r>
                        <a:rPr lang="en-US" sz="1600">
                          <a:effectLst/>
                          <a:latin typeface="Times New Roman"/>
                          <a:ea typeface="Times New Roman"/>
                          <a:cs typeface="Times New Roman"/>
                        </a:rPr>
                        <a:t>-</a:t>
                      </a:r>
                    </a:p>
                  </a:txBody>
                  <a:tcPr marL="68580" marR="68580" marT="0" marB="0"/>
                </a:tc>
                <a:tc>
                  <a:txBody>
                    <a:bodyPr/>
                    <a:lstStyle/>
                    <a:p>
                      <a:pPr indent="254000" algn="just">
                        <a:lnSpc>
                          <a:spcPct val="129000"/>
                        </a:lnSpc>
                        <a:spcAft>
                          <a:spcPts val="500"/>
                        </a:spcAft>
                        <a:tabLst>
                          <a:tab pos="391160" algn="l"/>
                        </a:tabLst>
                      </a:pPr>
                      <a:r>
                        <a:rPr lang="vi-VN" sz="1600">
                          <a:solidFill>
                            <a:srgbClr val="000000"/>
                          </a:solidFill>
                          <a:effectLst/>
                          <a:latin typeface="Times New Roman"/>
                          <a:ea typeface="Times New Roman"/>
                          <a:cs typeface="Times New Roman"/>
                        </a:rPr>
                        <a:t>Căm thù giặc</a:t>
                      </a:r>
                      <a:endParaRPr lang="en-US" sz="1600">
                        <a:effectLst/>
                        <a:latin typeface="Times New Roman"/>
                        <a:ea typeface="Times New Roman"/>
                        <a:cs typeface="Times New Roman"/>
                      </a:endParaRPr>
                    </a:p>
                  </a:txBody>
                  <a:tcPr marL="68580" marR="68580" marT="0" marB="0"/>
                </a:tc>
              </a:tr>
              <a:tr h="1062708">
                <a:tc>
                  <a:txBody>
                    <a:bodyPr/>
                    <a:lstStyle/>
                    <a:p>
                      <a:pPr indent="254000" algn="just">
                        <a:lnSpc>
                          <a:spcPct val="129000"/>
                        </a:lnSpc>
                        <a:spcAft>
                          <a:spcPts val="500"/>
                        </a:spcAft>
                        <a:tabLst>
                          <a:tab pos="391160" algn="l"/>
                        </a:tabLst>
                      </a:pPr>
                      <a:r>
                        <a:rPr lang="en-US" sz="1600" b="1">
                          <a:effectLst/>
                          <a:latin typeface="Times New Roman"/>
                          <a:ea typeface="Times New Roman"/>
                          <a:cs typeface="Times New Roman"/>
                        </a:rPr>
                        <a:t>Những tình cảm, suy nghĩ, </a:t>
                      </a:r>
                      <a:endParaRPr lang="en-US" sz="1600" b="1" smtClean="0">
                        <a:effectLst/>
                        <a:latin typeface="Times New Roman"/>
                        <a:ea typeface="Times New Roman"/>
                        <a:cs typeface="Times New Roman"/>
                      </a:endParaRPr>
                    </a:p>
                    <a:p>
                      <a:pPr indent="254000" algn="just">
                        <a:lnSpc>
                          <a:spcPct val="129000"/>
                        </a:lnSpc>
                        <a:spcAft>
                          <a:spcPts val="500"/>
                        </a:spcAft>
                        <a:tabLst>
                          <a:tab pos="391160" algn="l"/>
                        </a:tabLst>
                      </a:pPr>
                      <a:r>
                        <a:rPr lang="en-US" sz="1600" b="1" smtClean="0">
                          <a:effectLst/>
                          <a:latin typeface="Times New Roman"/>
                          <a:ea typeface="Times New Roman"/>
                          <a:cs typeface="Times New Roman"/>
                        </a:rPr>
                        <a:t>hành </a:t>
                      </a:r>
                      <a:r>
                        <a:rPr lang="en-US" sz="1600" b="1">
                          <a:effectLst/>
                          <a:latin typeface="Times New Roman"/>
                          <a:ea typeface="Times New Roman"/>
                          <a:cs typeface="Times New Roman"/>
                        </a:rPr>
                        <a:t>động của </a:t>
                      </a:r>
                      <a:endParaRPr lang="en-US" sz="1600" b="1" smtClean="0">
                        <a:effectLst/>
                        <a:latin typeface="Times New Roman"/>
                        <a:ea typeface="Times New Roman"/>
                        <a:cs typeface="Times New Roman"/>
                      </a:endParaRPr>
                    </a:p>
                    <a:p>
                      <a:pPr indent="254000" algn="just">
                        <a:lnSpc>
                          <a:spcPct val="129000"/>
                        </a:lnSpc>
                        <a:spcAft>
                          <a:spcPts val="500"/>
                        </a:spcAft>
                        <a:tabLst>
                          <a:tab pos="391160" algn="l"/>
                        </a:tabLst>
                      </a:pPr>
                      <a:r>
                        <a:rPr lang="en-US" sz="1600" b="1" smtClean="0">
                          <a:effectLst/>
                          <a:latin typeface="Times New Roman"/>
                          <a:ea typeface="Times New Roman"/>
                          <a:cs typeface="Times New Roman"/>
                        </a:rPr>
                        <a:t>chủ </a:t>
                      </a:r>
                      <a:r>
                        <a:rPr lang="en-US" sz="1600" b="1">
                          <a:effectLst/>
                          <a:latin typeface="Times New Roman"/>
                          <a:ea typeface="Times New Roman"/>
                          <a:cs typeface="Times New Roman"/>
                        </a:rPr>
                        <a:t>tướng</a:t>
                      </a:r>
                      <a:endParaRPr lang="en-US" sz="16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r>
                        <a:rPr lang="en-US" sz="1600">
                          <a:effectLst/>
                          <a:latin typeface="Times New Roman"/>
                          <a:ea typeface="Times New Roman"/>
                          <a:cs typeface="Times New Roman"/>
                        </a:rPr>
                        <a:t>-</a:t>
                      </a:r>
                      <a:r>
                        <a:rPr lang="vi-VN" sz="1600">
                          <a:solidFill>
                            <a:srgbClr val="000000"/>
                          </a:solidFill>
                          <a:effectLst/>
                          <a:latin typeface="Times New Roman"/>
                          <a:ea typeface="Times New Roman"/>
                          <a:cs typeface="Times New Roman"/>
                        </a:rPr>
                        <a:t>không ăn, không ngủ</a:t>
                      </a:r>
                      <a:endParaRPr lang="en-US" sz="1600">
                        <a:effectLst/>
                        <a:latin typeface="Times New Roman"/>
                        <a:ea typeface="Times New Roman"/>
                        <a:cs typeface="Times New Roman"/>
                      </a:endParaRPr>
                    </a:p>
                    <a:p>
                      <a:pPr indent="254000" algn="just">
                        <a:lnSpc>
                          <a:spcPct val="129000"/>
                        </a:lnSpc>
                        <a:spcAft>
                          <a:spcPts val="500"/>
                        </a:spcAft>
                        <a:tabLst>
                          <a:tab pos="391160" algn="l"/>
                        </a:tabLst>
                      </a:pPr>
                      <a:r>
                        <a:rPr lang="en-US" sz="1600">
                          <a:effectLst/>
                          <a:latin typeface="Times New Roman"/>
                          <a:ea typeface="Times New Roman"/>
                          <a:cs typeface="Times New Roman"/>
                        </a:rPr>
                        <a:t>-</a:t>
                      </a:r>
                    </a:p>
                    <a:p>
                      <a:pPr indent="254000" algn="just">
                        <a:lnSpc>
                          <a:spcPct val="129000"/>
                        </a:lnSpc>
                        <a:spcAft>
                          <a:spcPts val="500"/>
                        </a:spcAft>
                        <a:tabLst>
                          <a:tab pos="391160" algn="l"/>
                        </a:tabLst>
                      </a:pPr>
                      <a:r>
                        <a:rPr lang="en-US" sz="1600">
                          <a:effectLst/>
                          <a:latin typeface="Times New Roman"/>
                          <a:ea typeface="Times New Roman"/>
                          <a:cs typeface="Times New Roman"/>
                        </a:rPr>
                        <a:t>-</a:t>
                      </a:r>
                    </a:p>
                  </a:txBody>
                  <a:tcPr marL="68580" marR="68580" marT="0" marB="0"/>
                </a:tc>
                <a:tc>
                  <a:txBody>
                    <a:bodyPr/>
                    <a:lstStyle/>
                    <a:p>
                      <a:pPr indent="254000" algn="just">
                        <a:lnSpc>
                          <a:spcPct val="129000"/>
                        </a:lnSpc>
                        <a:spcAft>
                          <a:spcPts val="500"/>
                        </a:spcAft>
                        <a:tabLst>
                          <a:tab pos="391160" algn="l"/>
                        </a:tabLst>
                      </a:pPr>
                      <a:r>
                        <a:rPr lang="vi-VN" sz="1600">
                          <a:solidFill>
                            <a:srgbClr val="000000"/>
                          </a:solidFill>
                          <a:effectLst/>
                          <a:latin typeface="Times New Roman"/>
                          <a:ea typeface="Times New Roman"/>
                          <a:cs typeface="Times New Roman"/>
                        </a:rPr>
                        <a:t>Muốn báo đáp công ơn của chủ tướng khi chủ tướng cần đến mình</a:t>
                      </a:r>
                      <a:endParaRPr lang="en-US" sz="1600">
                        <a:effectLst/>
                        <a:latin typeface="Times New Roman"/>
                        <a:ea typeface="Times New Roman"/>
                        <a:cs typeface="Times New Roman"/>
                      </a:endParaRPr>
                    </a:p>
                  </a:txBody>
                  <a:tcPr marL="68580" marR="68580" marT="0" marB="0"/>
                </a:tc>
              </a:tr>
              <a:tr h="1687148">
                <a:tc>
                  <a:txBody>
                    <a:bodyPr/>
                    <a:lstStyle/>
                    <a:p>
                      <a:pPr indent="254000" algn="just">
                        <a:lnSpc>
                          <a:spcPct val="129000"/>
                        </a:lnSpc>
                        <a:spcAft>
                          <a:spcPts val="500"/>
                        </a:spcAft>
                        <a:tabLst>
                          <a:tab pos="391160" algn="l"/>
                        </a:tabLst>
                      </a:pPr>
                      <a:r>
                        <a:rPr lang="en-US" sz="1600" b="1">
                          <a:effectLst/>
                          <a:latin typeface="Times New Roman"/>
                          <a:ea typeface="Times New Roman"/>
                          <a:cs typeface="Times New Roman"/>
                        </a:rPr>
                        <a:t>Những việc làm của các tì tướng</a:t>
                      </a:r>
                      <a:endParaRPr lang="en-US" sz="16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r>
                        <a:rPr lang="en-US" sz="1600">
                          <a:effectLst/>
                          <a:latin typeface="Times New Roman"/>
                          <a:ea typeface="Times New Roman"/>
                          <a:cs typeface="Times New Roman"/>
                        </a:rPr>
                        <a:t>-</a:t>
                      </a:r>
                      <a:r>
                        <a:rPr lang="vi-VN" sz="1600">
                          <a:solidFill>
                            <a:srgbClr val="000000"/>
                          </a:solidFill>
                          <a:effectLst/>
                          <a:latin typeface="Times New Roman"/>
                          <a:ea typeface="Times New Roman"/>
                          <a:cs typeface="Times New Roman"/>
                        </a:rPr>
                        <a:t>nhìn chủ nhục mà không biết lo, thấy nước nhục mà không biết thẹn</a:t>
                      </a:r>
                      <a:endParaRPr lang="en-US" sz="1600">
                        <a:effectLst/>
                        <a:latin typeface="Times New Roman"/>
                        <a:ea typeface="Times New Roman"/>
                        <a:cs typeface="Times New Roman"/>
                      </a:endParaRPr>
                    </a:p>
                    <a:p>
                      <a:pPr indent="254000" algn="just">
                        <a:lnSpc>
                          <a:spcPct val="129000"/>
                        </a:lnSpc>
                        <a:spcAft>
                          <a:spcPts val="500"/>
                        </a:spcAft>
                        <a:tabLst>
                          <a:tab pos="391160" algn="l"/>
                        </a:tabLst>
                      </a:pPr>
                      <a:r>
                        <a:rPr lang="en-US" sz="1600">
                          <a:effectLst/>
                          <a:latin typeface="Times New Roman"/>
                          <a:ea typeface="Times New Roman"/>
                          <a:cs typeface="Times New Roman"/>
                        </a:rPr>
                        <a:t>-</a:t>
                      </a:r>
                    </a:p>
                    <a:p>
                      <a:pPr indent="254000" algn="just">
                        <a:lnSpc>
                          <a:spcPct val="129000"/>
                        </a:lnSpc>
                        <a:spcAft>
                          <a:spcPts val="500"/>
                        </a:spcAft>
                        <a:tabLst>
                          <a:tab pos="391160" algn="l"/>
                        </a:tabLst>
                      </a:pPr>
                      <a:r>
                        <a:rPr lang="en-US" sz="1600">
                          <a:effectLst/>
                          <a:latin typeface="Times New Roman"/>
                          <a:ea typeface="Times New Roman"/>
                          <a:cs typeface="Times New Roman"/>
                        </a:rPr>
                        <a:t>-</a:t>
                      </a:r>
                    </a:p>
                  </a:txBody>
                  <a:tcPr marL="68580" marR="68580" marT="0" marB="0"/>
                </a:tc>
                <a:tc>
                  <a:txBody>
                    <a:bodyPr/>
                    <a:lstStyle/>
                    <a:p>
                      <a:pPr indent="254000" algn="just">
                        <a:lnSpc>
                          <a:spcPct val="115000"/>
                        </a:lnSpc>
                        <a:spcAft>
                          <a:spcPts val="0"/>
                        </a:spcAft>
                      </a:pPr>
                      <a:r>
                        <a:rPr lang="vi-VN" sz="1600">
                          <a:solidFill>
                            <a:srgbClr val="000000"/>
                          </a:solidFill>
                          <a:effectLst/>
                          <a:latin typeface="Times New Roman"/>
                          <a:ea typeface="Times New Roman"/>
                          <a:cs typeface="Times New Roman"/>
                        </a:rPr>
                        <a:t>Hổ thẹn, muốn sửa chữa những điểu bản thân chưa làm đúng</a:t>
                      </a:r>
                      <a:endParaRPr lang="en-US" sz="1600">
                        <a:effectLst/>
                        <a:latin typeface="Times New Roman"/>
                        <a:ea typeface="Times New Roman"/>
                        <a:cs typeface="Times New Roman"/>
                      </a:endParaRPr>
                    </a:p>
                  </a:txBody>
                  <a:tcPr marL="68580" marR="68580" marT="0" marB="0" anchor="ct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698" y="2702740"/>
            <a:ext cx="2324644" cy="110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704" y="4215950"/>
            <a:ext cx="1307276" cy="68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33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AF0ABAF-8297-450F-9B22-CA9512248F4C}"/>
              </a:ext>
            </a:extLst>
          </p:cNvPr>
          <p:cNvSpPr/>
          <p:nvPr/>
        </p:nvSpPr>
        <p:spPr>
          <a:xfrm>
            <a:off x="381000" y="1143156"/>
            <a:ext cx="11287715" cy="954107"/>
          </a:xfrm>
          <a:prstGeom prst="rect">
            <a:avLst/>
          </a:prstGeom>
          <a:solidFill>
            <a:schemeClr val="accent1">
              <a:lumMod val="20000"/>
              <a:lumOff val="80000"/>
            </a:schemeClr>
          </a:solidFill>
        </p:spPr>
        <p:txBody>
          <a:bodyPr wrap="square">
            <a:spAutoFit/>
          </a:bodyPr>
          <a:lstStyle/>
          <a:p>
            <a:pPr lvl="0"/>
            <a:r>
              <a:rPr lang="en-US" sz="2800" smtClean="0"/>
              <a:t>- Chủ tướng Trần </a:t>
            </a:r>
            <a:r>
              <a:rPr lang="en-US" sz="2800"/>
              <a:t>Quốc Tuấn đã </a:t>
            </a:r>
            <a:r>
              <a:rPr lang="en-US" sz="2800" smtClean="0"/>
              <a:t>kêu </a:t>
            </a:r>
            <a:r>
              <a:rPr lang="en-US" sz="2800"/>
              <a:t>gọi các tì tướng phải luyện tập võ nghệ, học tập cuốn </a:t>
            </a:r>
            <a:r>
              <a:rPr lang="en-US" sz="2800" i="1"/>
              <a:t>Binh thư yếu lược,</a:t>
            </a:r>
            <a:r>
              <a:rPr lang="en-US" sz="2800"/>
              <a:t> chuẩn bị cho việc đánh giặc, giữ nước</a:t>
            </a:r>
          </a:p>
        </p:txBody>
      </p:sp>
      <p:sp>
        <p:nvSpPr>
          <p:cNvPr id="9" name="Rectangle 8">
            <a:extLst>
              <a:ext uri="{FF2B5EF4-FFF2-40B4-BE49-F238E27FC236}">
                <a16:creationId xmlns="" xmlns:a16="http://schemas.microsoft.com/office/drawing/2014/main" id="{BE2356EC-7E64-4CBE-948B-80D528D99EA2}"/>
              </a:ext>
            </a:extLst>
          </p:cNvPr>
          <p:cNvSpPr/>
          <p:nvPr/>
        </p:nvSpPr>
        <p:spPr>
          <a:xfrm>
            <a:off x="216257" y="2170555"/>
            <a:ext cx="11452458" cy="3416320"/>
          </a:xfrm>
          <a:prstGeom prst="rect">
            <a:avLst/>
          </a:prstGeom>
          <a:solidFill>
            <a:schemeClr val="accent4">
              <a:lumMod val="60000"/>
              <a:lumOff val="40000"/>
            </a:schemeClr>
          </a:solidFill>
          <a:ln w="9525" cap="flat" cmpd="sng" algn="ctr">
            <a:noFill/>
            <a:prstDash val="solid"/>
          </a:ln>
          <a:effectLst>
            <a:outerShdw blurRad="40000" dist="20000" dir="5400000" rotWithShape="0">
              <a:srgbClr val="000000">
                <a:alpha val="38000"/>
              </a:srgbClr>
            </a:outerShdw>
          </a:effectLst>
        </p:spPr>
        <p:txBody>
          <a:bodyPr wrap="square">
            <a:spAutoFit/>
          </a:bodyPr>
          <a:lstStyle/>
          <a:p>
            <a:r>
              <a:rPr lang="en-US" sz="2400"/>
              <a:t>+ Các</a:t>
            </a:r>
            <a:r>
              <a:rPr lang="vi-VN" sz="2400"/>
              <a:t> lí lẽ chính:</a:t>
            </a:r>
            <a:endParaRPr lang="en-US" sz="2400"/>
          </a:p>
          <a:p>
            <a:pPr lvl="0"/>
            <a:r>
              <a:rPr lang="en-US" sz="2400" smtClean="0"/>
              <a:t>-</a:t>
            </a:r>
            <a:r>
              <a:rPr lang="vi-VN" sz="2400" smtClean="0"/>
              <a:t>Các </a:t>
            </a:r>
            <a:r>
              <a:rPr lang="vi-VN" sz="2400"/>
              <a:t>tì tướng luôn phải cẩn trọng, không để ‘'mất bò mới lo làm chuồng” .</a:t>
            </a:r>
            <a:endParaRPr lang="en-US" sz="2400"/>
          </a:p>
          <a:p>
            <a:pPr lvl="0"/>
            <a:r>
              <a:rPr lang="en-US" sz="2400" smtClean="0"/>
              <a:t>-</a:t>
            </a:r>
            <a:r>
              <a:rPr lang="vi-VN" sz="2400" smtClean="0"/>
              <a:t>Các </a:t>
            </a:r>
            <a:r>
              <a:rPr lang="vi-VN" sz="2400"/>
              <a:t>tì tướng nếu chăm rèn tập vỗ nghệ, học tập binh thư thì có thể trở thành người tài giỏi, đánh bại kẻ thù, đem lại cuộc sống tốt đẹp cho mọi người, trong đó có chính bẳn thần các tì tướn</a:t>
            </a:r>
            <a:r>
              <a:rPr lang="en-US" sz="2400"/>
              <a:t>g</a:t>
            </a:r>
          </a:p>
          <a:p>
            <a:r>
              <a:rPr lang="en-US" sz="2400" smtClean="0"/>
              <a:t>-</a:t>
            </a:r>
            <a:r>
              <a:rPr lang="vi-VN" sz="2400" smtClean="0"/>
              <a:t>Các </a:t>
            </a:r>
            <a:r>
              <a:rPr lang="vi-VN" sz="2400"/>
              <a:t>tì tướng chỉ có một lựa chọn là chăm rèn tập võ nghệ, học tập binh thư, nếu không sẽ là kẻ thù của chủ tướng</a:t>
            </a:r>
            <a:r>
              <a:rPr lang="vi-VN" sz="2400" smtClean="0"/>
              <a:t>.</a:t>
            </a:r>
            <a:endParaRPr lang="en-US" sz="2400" smtClean="0"/>
          </a:p>
          <a:p>
            <a:pPr marL="457200" indent="-457200">
              <a:buFontTx/>
              <a:buChar char="-"/>
            </a:pPr>
            <a:r>
              <a:rPr lang="en-US" sz="2400" smtClean="0"/>
              <a:t> </a:t>
            </a:r>
            <a:r>
              <a:rPr lang="en-US" sz="2400"/>
              <a:t>=&gt; Các lí lẽ đưa ra có tính thuyết phục cao, gợi gợi được quyết tâm tập luyện võ nghệ, học tập Binh </a:t>
            </a:r>
            <a:r>
              <a:rPr lang="en-US" sz="2400" smtClean="0"/>
              <a:t>thư </a:t>
            </a:r>
            <a:r>
              <a:rPr lang="en-US" sz="2400"/>
              <a:t>yếu lược chuẩn bị cho việc đánh giặc giữ nước.</a:t>
            </a:r>
          </a:p>
        </p:txBody>
      </p:sp>
      <p:pic>
        <p:nvPicPr>
          <p:cNvPr id="5" name="Picture 17" descr="Pictur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171396">
            <a:off x="11057698" y="-47994"/>
            <a:ext cx="59372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16257" y="170631"/>
            <a:ext cx="9131122" cy="523220"/>
          </a:xfrm>
          <a:prstGeom prst="rect">
            <a:avLst/>
          </a:prstGeom>
        </p:spPr>
        <p:txBody>
          <a:bodyPr wrap="square">
            <a:spAutoFit/>
          </a:bodyPr>
          <a:lstStyle/>
          <a:p>
            <a:r>
              <a:rPr lang="en-US" sz="2800" b="1"/>
              <a:t>3, Nhiệm vụ cụ thể, cấp bách</a:t>
            </a:r>
            <a:endParaRPr lang="en-US" sz="2800"/>
          </a:p>
        </p:txBody>
      </p:sp>
    </p:spTree>
    <p:extLst>
      <p:ext uri="{BB962C8B-B14F-4D97-AF65-F5344CB8AC3E}">
        <p14:creationId xmlns:p14="http://schemas.microsoft.com/office/powerpoint/2010/main" val="9839876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down)">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7" descr="06">
            <a:extLst>
              <a:ext uri="{FF2B5EF4-FFF2-40B4-BE49-F238E27FC236}">
                <a16:creationId xmlns="" xmlns:a16="http://schemas.microsoft.com/office/drawing/2014/main" id="{0A25380F-E1DA-43E8-956A-959EBC0DEA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4550" y="1313142"/>
            <a:ext cx="6294120" cy="38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0">
            <a:extLst>
              <a:ext uri="{FF2B5EF4-FFF2-40B4-BE49-F238E27FC236}">
                <a16:creationId xmlns="" xmlns:a16="http://schemas.microsoft.com/office/drawing/2014/main" id="{7EF144B2-7756-45CC-AD2D-91329FD9B0D1}"/>
              </a:ext>
            </a:extLst>
          </p:cNvPr>
          <p:cNvSpPr>
            <a:spLocks noChangeArrowheads="1"/>
          </p:cNvSpPr>
          <p:nvPr/>
        </p:nvSpPr>
        <p:spPr bwMode="auto">
          <a:xfrm>
            <a:off x="4918117" y="736330"/>
            <a:ext cx="6294120" cy="649259"/>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8820" tIns="54409" rIns="108820" bIns="54409" anchor="ctr">
            <a:spAutoFit/>
          </a:bodyPr>
          <a:lstStyle>
            <a:lvl1pPr defTabSz="815975" eaLnBrk="0" hangingPunct="0">
              <a:defRPr sz="1600" baseline="-25000">
                <a:solidFill>
                  <a:schemeClr val="tx1"/>
                </a:solidFill>
                <a:latin typeface="Arial" panose="020B0604020202020204" pitchFamily="34" charset="0"/>
                <a:ea typeface="宋体" panose="02010600030101010101" pitchFamily="2" charset="-122"/>
              </a:defRPr>
            </a:lvl1pPr>
            <a:lvl2pPr marL="742950" indent="-285750" defTabSz="815975" eaLnBrk="0" hangingPunct="0">
              <a:defRPr sz="1600" baseline="-25000">
                <a:solidFill>
                  <a:schemeClr val="tx1"/>
                </a:solidFill>
                <a:latin typeface="Arial" panose="020B0604020202020204" pitchFamily="34" charset="0"/>
                <a:ea typeface="宋体" panose="02010600030101010101" pitchFamily="2" charset="-122"/>
              </a:defRPr>
            </a:lvl2pPr>
            <a:lvl3pPr marL="1143000" indent="-228600" defTabSz="815975" eaLnBrk="0" hangingPunct="0">
              <a:defRPr sz="1600" baseline="-25000">
                <a:solidFill>
                  <a:schemeClr val="tx1"/>
                </a:solidFill>
                <a:latin typeface="Arial" panose="020B0604020202020204" pitchFamily="34" charset="0"/>
                <a:ea typeface="宋体" panose="02010600030101010101" pitchFamily="2" charset="-122"/>
              </a:defRPr>
            </a:lvl3pPr>
            <a:lvl4pPr marL="1600200" indent="-228600" defTabSz="815975" eaLnBrk="0" hangingPunct="0">
              <a:defRPr sz="1600" baseline="-25000">
                <a:solidFill>
                  <a:schemeClr val="tx1"/>
                </a:solidFill>
                <a:latin typeface="Arial" panose="020B0604020202020204" pitchFamily="34" charset="0"/>
                <a:ea typeface="宋体" panose="02010600030101010101" pitchFamily="2" charset="-122"/>
              </a:defRPr>
            </a:lvl4pPr>
            <a:lvl5pPr marL="2057400" indent="-228600" defTabSz="815975" eaLnBrk="0" hangingPunct="0">
              <a:defRPr sz="1600" baseline="-25000">
                <a:solidFill>
                  <a:schemeClr val="tx1"/>
                </a:solidFill>
                <a:latin typeface="Arial" panose="020B0604020202020204" pitchFamily="34" charset="0"/>
                <a:ea typeface="宋体" panose="02010600030101010101" pitchFamily="2" charset="-122"/>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9pPr>
          </a:lstStyle>
          <a:p>
            <a:pPr marL="0" marR="0" lvl="0" indent="0" algn="l" defTabSz="815975"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Là</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1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áng</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văn</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chính</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luận</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mẫu</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mực</a:t>
            </a:r>
            <a:endPar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9" name="Picture 2" descr="C:\Users\A02\AppData\Local\Temp\360zip$Temp\360$0\huan (3).jpg">
            <a:extLst>
              <a:ext uri="{FF2B5EF4-FFF2-40B4-BE49-F238E27FC236}">
                <a16:creationId xmlns="" xmlns:a16="http://schemas.microsoft.com/office/drawing/2014/main" id="{3EE6B97C-D770-4121-813B-1AB39336A10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3510117">
            <a:off x="144190" y="1594328"/>
            <a:ext cx="4068707" cy="393284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 xmlns:a16="http://schemas.microsoft.com/office/drawing/2014/main" id="{875D2886-2F02-4C56-A082-B8D03BE12FF3}"/>
              </a:ext>
            </a:extLst>
          </p:cNvPr>
          <p:cNvSpPr txBox="1"/>
          <p:nvPr/>
        </p:nvSpPr>
        <p:spPr>
          <a:xfrm>
            <a:off x="898124" y="2589560"/>
            <a:ext cx="2935047" cy="1938992"/>
          </a:xfrm>
          <a:prstGeom prst="rect">
            <a:avLst/>
          </a:prstGeom>
          <a:noFill/>
        </p:spPr>
        <p:txBody>
          <a:bodyPr wrap="square" rtlCol="0">
            <a:sp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Nghệ</a:t>
            </a:r>
            <a:r>
              <a:rPr kumimoji="0" lang="en-US" sz="6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thuật</a:t>
            </a:r>
            <a:endParaRPr kumimoji="0" lang="en-SG"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2" name="文本框 13">
            <a:extLst>
              <a:ext uri="{FF2B5EF4-FFF2-40B4-BE49-F238E27FC236}">
                <a16:creationId xmlns="" xmlns:a16="http://schemas.microsoft.com/office/drawing/2014/main" id="{E5C6D229-B94B-452D-920D-0377CF37C166}"/>
              </a:ext>
            </a:extLst>
          </p:cNvPr>
          <p:cNvSpPr txBox="1"/>
          <p:nvPr/>
        </p:nvSpPr>
        <p:spPr>
          <a:xfrm>
            <a:off x="5067843" y="1917279"/>
            <a:ext cx="6294666" cy="742511"/>
          </a:xfrm>
          <a:prstGeom prst="rect">
            <a:avLst/>
          </a:prstGeom>
          <a:noFill/>
        </p:spPr>
        <p:txBody>
          <a:bodyPr wrap="square" rtlCol="0">
            <a:spAutoFit/>
          </a:bodyPr>
          <a:lstStyle/>
          <a:p>
            <a:pPr marL="457200" marR="0" lvl="0" indent="-457200" algn="l" defTabSz="914396" rtl="0" eaLnBrk="1" fontAlgn="auto" latinLnBrk="0" hangingPunct="1">
              <a:lnSpc>
                <a:spcPct val="150000"/>
              </a:lnSpc>
              <a:spcBef>
                <a:spcPts val="0"/>
              </a:spcBef>
              <a:spcAft>
                <a:spcPts val="0"/>
              </a:spcAft>
              <a:buClrTx/>
              <a:buSzTx/>
              <a:buFontTx/>
              <a:buChar char="-"/>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Lập</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luận</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sắc</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bén</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endParaRPr>
          </a:p>
        </p:txBody>
      </p:sp>
      <p:sp>
        <p:nvSpPr>
          <p:cNvPr id="33" name="文本框 13">
            <a:extLst>
              <a:ext uri="{FF2B5EF4-FFF2-40B4-BE49-F238E27FC236}">
                <a16:creationId xmlns="" xmlns:a16="http://schemas.microsoft.com/office/drawing/2014/main" id="{A04CD496-EB69-4E3C-ADA3-DBA42AF59357}"/>
              </a:ext>
            </a:extLst>
          </p:cNvPr>
          <p:cNvSpPr txBox="1"/>
          <p:nvPr/>
        </p:nvSpPr>
        <p:spPr>
          <a:xfrm>
            <a:off x="5067842" y="2589560"/>
            <a:ext cx="7124157" cy="742511"/>
          </a:xfrm>
          <a:prstGeom prst="rect">
            <a:avLst/>
          </a:prstGeom>
          <a:noFill/>
        </p:spPr>
        <p:txBody>
          <a:bodyPr wrap="square" rtlCol="0">
            <a:spAutoFit/>
          </a:bodyPr>
          <a:lstStyle/>
          <a:p>
            <a:pPr marL="457200" marR="0" lvl="0" indent="-457200" algn="l" defTabSz="914396" rtl="0" eaLnBrk="1" fontAlgn="auto" latinLnBrk="0" hangingPunct="1">
              <a:lnSpc>
                <a:spcPct val="150000"/>
              </a:lnSpc>
              <a:spcBef>
                <a:spcPts val="0"/>
              </a:spcBef>
              <a:spcAft>
                <a:spcPts val="0"/>
              </a:spcAft>
              <a:buClrTx/>
              <a:buSzTx/>
              <a:buFontTx/>
              <a:buChar char="-"/>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Lí</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lẽ</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dẫn</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chứng</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xác</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thực</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thuyết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phục</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endParaRPr>
          </a:p>
        </p:txBody>
      </p:sp>
      <p:sp>
        <p:nvSpPr>
          <p:cNvPr id="34" name="文本框 13">
            <a:extLst>
              <a:ext uri="{FF2B5EF4-FFF2-40B4-BE49-F238E27FC236}">
                <a16:creationId xmlns="" xmlns:a16="http://schemas.microsoft.com/office/drawing/2014/main" id="{77771BD2-1A29-4CC5-BFD6-476982E0C8FA}"/>
              </a:ext>
            </a:extLst>
          </p:cNvPr>
          <p:cNvSpPr txBox="1"/>
          <p:nvPr/>
        </p:nvSpPr>
        <p:spPr>
          <a:xfrm>
            <a:off x="5067843" y="3219535"/>
            <a:ext cx="7124157" cy="742511"/>
          </a:xfrm>
          <a:prstGeom prst="rect">
            <a:avLst/>
          </a:prstGeom>
          <a:noFill/>
        </p:spPr>
        <p:txBody>
          <a:bodyPr wrap="square" rtlCol="0">
            <a:spAutoFit/>
          </a:bodyPr>
          <a:lstStyle/>
          <a:p>
            <a:pPr marL="457200" marR="0" lvl="0" indent="-457200" algn="l" defTabSz="914396" rtl="0" eaLnBrk="1" fontAlgn="auto" latinLnBrk="0" hangingPunct="1">
              <a:lnSpc>
                <a:spcPct val="150000"/>
              </a:lnSpc>
              <a:spcBef>
                <a:spcPts val="0"/>
              </a:spcBef>
              <a:spcAft>
                <a:spcPts val="0"/>
              </a:spcAft>
              <a:buClrTx/>
              <a:buSzTx/>
              <a:buFontTx/>
              <a:buChar char="-"/>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Giọng</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văn</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hùng</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tráng</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endParaRPr>
          </a:p>
        </p:txBody>
      </p:sp>
      <p:sp>
        <p:nvSpPr>
          <p:cNvPr id="35" name="文本框 13">
            <a:extLst>
              <a:ext uri="{FF2B5EF4-FFF2-40B4-BE49-F238E27FC236}">
                <a16:creationId xmlns="" xmlns:a16="http://schemas.microsoft.com/office/drawing/2014/main" id="{2E51A049-EBE0-44D4-B33D-68D33D6D22ED}"/>
              </a:ext>
            </a:extLst>
          </p:cNvPr>
          <p:cNvSpPr txBox="1"/>
          <p:nvPr/>
        </p:nvSpPr>
        <p:spPr>
          <a:xfrm>
            <a:off x="5067843" y="3865552"/>
            <a:ext cx="7124157" cy="742511"/>
          </a:xfrm>
          <a:prstGeom prst="rect">
            <a:avLst/>
          </a:prstGeom>
          <a:noFill/>
        </p:spPr>
        <p:txBody>
          <a:bodyPr wrap="square" rtlCol="0">
            <a:spAutoFit/>
          </a:bodyPr>
          <a:lstStyle/>
          <a:p>
            <a:pPr marL="457200" marR="0" lvl="0" indent="-457200" algn="l" defTabSz="914396" rtl="0" eaLnBrk="1" fontAlgn="auto" latinLnBrk="0" hangingPunct="1">
              <a:lnSpc>
                <a:spcPct val="150000"/>
              </a:lnSpc>
              <a:spcBef>
                <a:spcPts val="0"/>
              </a:spcBef>
              <a:spcAft>
                <a:spcPts val="0"/>
              </a:spcAft>
              <a:buClrTx/>
              <a:buSzTx/>
              <a:buFontTx/>
              <a:buChar char="-"/>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Câu</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văn</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biền</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ngẫu</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endParaRPr>
          </a:p>
        </p:txBody>
      </p:sp>
      <p:pic>
        <p:nvPicPr>
          <p:cNvPr id="36" name="Picture 17" descr="06">
            <a:extLst>
              <a:ext uri="{FF2B5EF4-FFF2-40B4-BE49-F238E27FC236}">
                <a16:creationId xmlns="" xmlns:a16="http://schemas.microsoft.com/office/drawing/2014/main" id="{DE95F2ED-84AE-4028-AE07-147581495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387" y="5459213"/>
            <a:ext cx="6294120" cy="38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20">
            <a:extLst>
              <a:ext uri="{FF2B5EF4-FFF2-40B4-BE49-F238E27FC236}">
                <a16:creationId xmlns="" xmlns:a16="http://schemas.microsoft.com/office/drawing/2014/main" id="{444E39C0-2BB2-407A-BDCD-26F41ECF3454}"/>
              </a:ext>
            </a:extLst>
          </p:cNvPr>
          <p:cNvSpPr>
            <a:spLocks noChangeArrowheads="1"/>
          </p:cNvSpPr>
          <p:nvPr/>
        </p:nvSpPr>
        <p:spPr bwMode="auto">
          <a:xfrm>
            <a:off x="4944194" y="4747230"/>
            <a:ext cx="6294120" cy="149872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8820" tIns="54409" rIns="108820" bIns="54409" anchor="ctr">
            <a:spAutoFit/>
          </a:bodyPr>
          <a:lstStyle>
            <a:lvl1pPr defTabSz="815975" eaLnBrk="0" hangingPunct="0">
              <a:defRPr sz="1600" baseline="-25000">
                <a:solidFill>
                  <a:schemeClr val="tx1"/>
                </a:solidFill>
                <a:latin typeface="Arial" panose="020B0604020202020204" pitchFamily="34" charset="0"/>
                <a:ea typeface="宋体" panose="02010600030101010101" pitchFamily="2" charset="-122"/>
              </a:defRPr>
            </a:lvl1pPr>
            <a:lvl2pPr marL="742950" indent="-285750" defTabSz="815975" eaLnBrk="0" hangingPunct="0">
              <a:defRPr sz="1600" baseline="-25000">
                <a:solidFill>
                  <a:schemeClr val="tx1"/>
                </a:solidFill>
                <a:latin typeface="Arial" panose="020B0604020202020204" pitchFamily="34" charset="0"/>
                <a:ea typeface="宋体" panose="02010600030101010101" pitchFamily="2" charset="-122"/>
              </a:defRPr>
            </a:lvl2pPr>
            <a:lvl3pPr marL="1143000" indent="-228600" defTabSz="815975" eaLnBrk="0" hangingPunct="0">
              <a:defRPr sz="1600" baseline="-25000">
                <a:solidFill>
                  <a:schemeClr val="tx1"/>
                </a:solidFill>
                <a:latin typeface="Arial" panose="020B0604020202020204" pitchFamily="34" charset="0"/>
                <a:ea typeface="宋体" panose="02010600030101010101" pitchFamily="2" charset="-122"/>
              </a:defRPr>
            </a:lvl3pPr>
            <a:lvl4pPr marL="1600200" indent="-228600" defTabSz="815975" eaLnBrk="0" hangingPunct="0">
              <a:defRPr sz="1600" baseline="-25000">
                <a:solidFill>
                  <a:schemeClr val="tx1"/>
                </a:solidFill>
                <a:latin typeface="Arial" panose="020B0604020202020204" pitchFamily="34" charset="0"/>
                <a:ea typeface="宋体" panose="02010600030101010101" pitchFamily="2" charset="-122"/>
              </a:defRPr>
            </a:lvl4pPr>
            <a:lvl5pPr marL="2057400" indent="-228600" defTabSz="815975" eaLnBrk="0" hangingPunct="0">
              <a:defRPr sz="1600" baseline="-25000">
                <a:solidFill>
                  <a:schemeClr val="tx1"/>
                </a:solidFill>
                <a:latin typeface="Arial" panose="020B0604020202020204" pitchFamily="34" charset="0"/>
                <a:ea typeface="宋体" panose="02010600030101010101" pitchFamily="2" charset="-122"/>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9pPr>
          </a:lstStyle>
          <a:p>
            <a:pPr marL="0" marR="0" lvl="0" indent="0" algn="ctr" defTabSz="815975"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Kết</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hợp</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hài</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hòa</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giữa</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yếu</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tố</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chính</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luận</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và</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văn</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chương</a:t>
            </a:r>
            <a:endPar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1266" name="Picture 2" descr="Phân tích đoạn 2 bài thơ Bình Ngô Đại Cáo (Dàn ý + 5 mẫu) - Tin Tức Tiny">
            <a:extLst>
              <a:ext uri="{FF2B5EF4-FFF2-40B4-BE49-F238E27FC236}">
                <a16:creationId xmlns="" xmlns:a16="http://schemas.microsoft.com/office/drawing/2014/main" id="{73CEA7F2-C3AC-44D6-B21B-0AA7004E7F8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37" b="99183" l="429" r="99571">
                        <a14:foregroundMark x1="9143" y1="70845" x2="571" y2="95368"/>
                        <a14:foregroundMark x1="36286" y1="72207" x2="59714" y2="98910"/>
                        <a14:foregroundMark x1="59714" y1="98910" x2="60714" y2="99183"/>
                        <a14:foregroundMark x1="94286" y1="97548" x2="99571" y2="97003"/>
                        <a14:foregroundMark x1="53714" y1="46049" x2="71000" y2="44414"/>
                        <a14:backgroundMark x1="62857" y1="69210" x2="65143" y2="71662"/>
                      </a14:backgroundRemoval>
                    </a14:imgEffect>
                  </a14:imgLayer>
                </a14:imgProps>
              </a:ext>
              <a:ext uri="{28A0092B-C50C-407E-A947-70E740481C1C}">
                <a14:useLocalDpi xmlns:a14="http://schemas.microsoft.com/office/drawing/2010/main" val="0"/>
              </a:ext>
            </a:extLst>
          </a:blip>
          <a:srcRect/>
          <a:stretch>
            <a:fillRect/>
          </a:stretch>
        </p:blipFill>
        <p:spPr bwMode="auto">
          <a:xfrm>
            <a:off x="0" y="3329018"/>
            <a:ext cx="6667500" cy="3495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6543" y="188686"/>
            <a:ext cx="4064000" cy="646331"/>
          </a:xfrm>
          <a:prstGeom prst="rect">
            <a:avLst/>
          </a:prstGeom>
          <a:noFill/>
        </p:spPr>
        <p:txBody>
          <a:bodyPr wrap="square" rtlCol="0">
            <a:spAutoFit/>
          </a:bodyPr>
          <a:lstStyle/>
          <a:p>
            <a:r>
              <a:rPr lang="en-US" sz="3600" b="1" dirty="0" smtClean="0">
                <a:solidFill>
                  <a:schemeClr val="accent1">
                    <a:lumMod val="50000"/>
                  </a:schemeClr>
                </a:solidFill>
                <a:latin typeface="Times New Roman" pitchFamily="18" charset="0"/>
                <a:cs typeface="Times New Roman" pitchFamily="18" charset="0"/>
              </a:rPr>
              <a:t>III. TỔNG KẾT</a:t>
            </a:r>
            <a:endParaRPr lang="en-US" sz="3600" b="1"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15442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anim calcmode="lin" valueType="num">
                                      <p:cBhvr>
                                        <p:cTn id="8" dur="2000" fill="hold"/>
                                        <p:tgtEl>
                                          <p:spTgt spid="29"/>
                                        </p:tgtEl>
                                        <p:attrNameLst>
                                          <p:attrName>ppt_w</p:attrName>
                                        </p:attrNameLst>
                                      </p:cBhvr>
                                      <p:tavLst>
                                        <p:tav tm="0" fmla="#ppt_w*sin(2.5*pi*$)">
                                          <p:val>
                                            <p:fltVal val="0"/>
                                          </p:val>
                                        </p:tav>
                                        <p:tav tm="100000">
                                          <p:val>
                                            <p:fltVal val="1"/>
                                          </p:val>
                                        </p:tav>
                                      </p:tavLst>
                                    </p:anim>
                                    <p:anim calcmode="lin" valueType="num">
                                      <p:cBhvr>
                                        <p:cTn id="9" dur="2000" fill="hold"/>
                                        <p:tgtEl>
                                          <p:spTgt spid="2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2000"/>
                                        <p:tgtEl>
                                          <p:spTgt spid="30"/>
                                        </p:tgtEl>
                                      </p:cBhvr>
                                    </p:animEffect>
                                    <p:anim calcmode="lin" valueType="num">
                                      <p:cBhvr>
                                        <p:cTn id="13" dur="2000" fill="hold"/>
                                        <p:tgtEl>
                                          <p:spTgt spid="30"/>
                                        </p:tgtEl>
                                        <p:attrNameLst>
                                          <p:attrName>ppt_w</p:attrName>
                                        </p:attrNameLst>
                                      </p:cBhvr>
                                      <p:tavLst>
                                        <p:tav tm="0" fmla="#ppt_w*sin(2.5*pi*$)">
                                          <p:val>
                                            <p:fltVal val="0"/>
                                          </p:val>
                                        </p:tav>
                                        <p:tav tm="100000">
                                          <p:val>
                                            <p:fltVal val="1"/>
                                          </p:val>
                                        </p:tav>
                                      </p:tavLst>
                                    </p:anim>
                                    <p:anim calcmode="lin" valueType="num">
                                      <p:cBhvr>
                                        <p:cTn id="14" dur="2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ppt_w</p:attrName>
                                        </p:attrNameLst>
                                      </p:cBhvr>
                                      <p:tavLst>
                                        <p:tav tm="0">
                                          <p:val>
                                            <p:fltVal val="0"/>
                                          </p:val>
                                        </p:tav>
                                        <p:tav tm="100000">
                                          <p:val>
                                            <p:strVal val="#ppt_w"/>
                                          </p:val>
                                        </p:tav>
                                      </p:tavLst>
                                    </p:anim>
                                    <p:anim calcmode="lin" valueType="num">
                                      <p:cBhvr>
                                        <p:cTn id="26" dur="1000" fill="hold"/>
                                        <p:tgtEl>
                                          <p:spTgt spid="20"/>
                                        </p:tgtEl>
                                        <p:attrNameLst>
                                          <p:attrName>ppt_h</p:attrName>
                                        </p:attrNameLst>
                                      </p:cBhvr>
                                      <p:tavLst>
                                        <p:tav tm="0">
                                          <p:val>
                                            <p:fltVal val="0"/>
                                          </p:val>
                                        </p:tav>
                                        <p:tav tm="100000">
                                          <p:val>
                                            <p:strVal val="#ppt_h"/>
                                          </p:val>
                                        </p:tav>
                                      </p:tavLst>
                                    </p:anim>
                                    <p:anim calcmode="lin" valueType="num">
                                      <p:cBhvr>
                                        <p:cTn id="27" dur="1000" fill="hold"/>
                                        <p:tgtEl>
                                          <p:spTgt spid="20"/>
                                        </p:tgtEl>
                                        <p:attrNameLst>
                                          <p:attrName>style.rotation</p:attrName>
                                        </p:attrNameLst>
                                      </p:cBhvr>
                                      <p:tavLst>
                                        <p:tav tm="0">
                                          <p:val>
                                            <p:fltVal val="90"/>
                                          </p:val>
                                        </p:tav>
                                        <p:tav tm="100000">
                                          <p:val>
                                            <p:fltVal val="0"/>
                                          </p:val>
                                        </p:tav>
                                      </p:tavLst>
                                    </p:anim>
                                    <p:animEffect transition="in" filter="fade">
                                      <p:cBhvr>
                                        <p:cTn id="28" dur="10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circle(in)">
                                      <p:cBhvr>
                                        <p:cTn id="33" dur="20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circle(in)">
                                      <p:cBhvr>
                                        <p:cTn id="38" dur="20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circle(in)">
                                      <p:cBhvr>
                                        <p:cTn id="43" dur="20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circle(in)">
                                      <p:cBhvr>
                                        <p:cTn id="48" dur="20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p:cTn id="53" dur="1000" fill="hold"/>
                                        <p:tgtEl>
                                          <p:spTgt spid="36"/>
                                        </p:tgtEl>
                                        <p:attrNameLst>
                                          <p:attrName>ppt_w</p:attrName>
                                        </p:attrNameLst>
                                      </p:cBhvr>
                                      <p:tavLst>
                                        <p:tav tm="0">
                                          <p:val>
                                            <p:fltVal val="0"/>
                                          </p:val>
                                        </p:tav>
                                        <p:tav tm="100000">
                                          <p:val>
                                            <p:strVal val="#ppt_w"/>
                                          </p:val>
                                        </p:tav>
                                      </p:tavLst>
                                    </p:anim>
                                    <p:anim calcmode="lin" valueType="num">
                                      <p:cBhvr>
                                        <p:cTn id="54" dur="1000" fill="hold"/>
                                        <p:tgtEl>
                                          <p:spTgt spid="36"/>
                                        </p:tgtEl>
                                        <p:attrNameLst>
                                          <p:attrName>ppt_h</p:attrName>
                                        </p:attrNameLst>
                                      </p:cBhvr>
                                      <p:tavLst>
                                        <p:tav tm="0">
                                          <p:val>
                                            <p:fltVal val="0"/>
                                          </p:val>
                                        </p:tav>
                                        <p:tav tm="100000">
                                          <p:val>
                                            <p:strVal val="#ppt_h"/>
                                          </p:val>
                                        </p:tav>
                                      </p:tavLst>
                                    </p:anim>
                                    <p:anim calcmode="lin" valueType="num">
                                      <p:cBhvr>
                                        <p:cTn id="55" dur="1000" fill="hold"/>
                                        <p:tgtEl>
                                          <p:spTgt spid="36"/>
                                        </p:tgtEl>
                                        <p:attrNameLst>
                                          <p:attrName>style.rotation</p:attrName>
                                        </p:attrNameLst>
                                      </p:cBhvr>
                                      <p:tavLst>
                                        <p:tav tm="0">
                                          <p:val>
                                            <p:fltVal val="90"/>
                                          </p:val>
                                        </p:tav>
                                        <p:tav tm="100000">
                                          <p:val>
                                            <p:fltVal val="0"/>
                                          </p:val>
                                        </p:tav>
                                      </p:tavLst>
                                    </p:anim>
                                    <p:animEffect transition="in" filter="fade">
                                      <p:cBhvr>
                                        <p:cTn id="56" dur="1000"/>
                                        <p:tgtEl>
                                          <p:spTgt spid="36"/>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p:cTn id="59" dur="1000" fill="hold"/>
                                        <p:tgtEl>
                                          <p:spTgt spid="37"/>
                                        </p:tgtEl>
                                        <p:attrNameLst>
                                          <p:attrName>ppt_w</p:attrName>
                                        </p:attrNameLst>
                                      </p:cBhvr>
                                      <p:tavLst>
                                        <p:tav tm="0">
                                          <p:val>
                                            <p:fltVal val="0"/>
                                          </p:val>
                                        </p:tav>
                                        <p:tav tm="100000">
                                          <p:val>
                                            <p:strVal val="#ppt_w"/>
                                          </p:val>
                                        </p:tav>
                                      </p:tavLst>
                                    </p:anim>
                                    <p:anim calcmode="lin" valueType="num">
                                      <p:cBhvr>
                                        <p:cTn id="60" dur="1000" fill="hold"/>
                                        <p:tgtEl>
                                          <p:spTgt spid="37"/>
                                        </p:tgtEl>
                                        <p:attrNameLst>
                                          <p:attrName>ppt_h</p:attrName>
                                        </p:attrNameLst>
                                      </p:cBhvr>
                                      <p:tavLst>
                                        <p:tav tm="0">
                                          <p:val>
                                            <p:fltVal val="0"/>
                                          </p:val>
                                        </p:tav>
                                        <p:tav tm="100000">
                                          <p:val>
                                            <p:strVal val="#ppt_h"/>
                                          </p:val>
                                        </p:tav>
                                      </p:tavLst>
                                    </p:anim>
                                    <p:anim calcmode="lin" valueType="num">
                                      <p:cBhvr>
                                        <p:cTn id="61" dur="1000" fill="hold"/>
                                        <p:tgtEl>
                                          <p:spTgt spid="37"/>
                                        </p:tgtEl>
                                        <p:attrNameLst>
                                          <p:attrName>style.rotation</p:attrName>
                                        </p:attrNameLst>
                                      </p:cBhvr>
                                      <p:tavLst>
                                        <p:tav tm="0">
                                          <p:val>
                                            <p:fltVal val="90"/>
                                          </p:val>
                                        </p:tav>
                                        <p:tav tm="100000">
                                          <p:val>
                                            <p:fltVal val="0"/>
                                          </p:val>
                                        </p:tav>
                                      </p:tavLst>
                                    </p:anim>
                                    <p:animEffect transition="in" filter="fade">
                                      <p:cBhvr>
                                        <p:cTn id="62"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0" grpId="0"/>
      <p:bldP spid="32" grpId="0"/>
      <p:bldP spid="33" grpId="0"/>
      <p:bldP spid="34" grpId="0"/>
      <p:bldP spid="35"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02\AppData\Local\Temp\360zip$Temp\360$0\huan (3).jpg">
            <a:extLst>
              <a:ext uri="{FF2B5EF4-FFF2-40B4-BE49-F238E27FC236}">
                <a16:creationId xmlns="" xmlns:a16="http://schemas.microsoft.com/office/drawing/2014/main" id="{0A204EC6-8442-45EA-A78E-FC3E92EEAB80}"/>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3510117">
            <a:off x="144190" y="1594328"/>
            <a:ext cx="4068707" cy="39328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EFEB78F6-4BAA-4D3A-974D-0CB516FE5877}"/>
              </a:ext>
            </a:extLst>
          </p:cNvPr>
          <p:cNvSpPr txBox="1"/>
          <p:nvPr/>
        </p:nvSpPr>
        <p:spPr>
          <a:xfrm>
            <a:off x="987491" y="2451358"/>
            <a:ext cx="2382104" cy="1938992"/>
          </a:xfrm>
          <a:prstGeom prst="rect">
            <a:avLst/>
          </a:prstGeom>
          <a:noFill/>
        </p:spPr>
        <p:txBody>
          <a:bodyPr wrap="square" rtlCol="0">
            <a:sp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2. </a:t>
            </a:r>
            <a:r>
              <a:rPr kumimoji="0" lang="en-US" sz="6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Nội</a:t>
            </a:r>
            <a:r>
              <a:rPr kumimoji="0" lang="en-US" sz="6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dung</a:t>
            </a:r>
            <a:endParaRPr kumimoji="0" lang="en-SG"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 xmlns:a16="http://schemas.microsoft.com/office/drawing/2014/main" id="{8A0E6946-1617-44C2-9F9F-CAD09681D404}"/>
              </a:ext>
            </a:extLst>
          </p:cNvPr>
          <p:cNvPicPr>
            <a:picLocks noChangeAspect="1"/>
          </p:cNvPicPr>
          <p:nvPr/>
        </p:nvPicPr>
        <p:blipFill rotWithShape="1">
          <a:blip r:embed="rId3">
            <a:extLst>
              <a:ext uri="{28A0092B-C50C-407E-A947-70E740481C1C}">
                <a14:useLocalDpi xmlns:a14="http://schemas.microsoft.com/office/drawing/2010/main" val="0"/>
              </a:ext>
            </a:extLst>
          </a:blip>
          <a:srcRect l="15861" t="20533" r="11551" b="27795"/>
          <a:stretch/>
        </p:blipFill>
        <p:spPr>
          <a:xfrm>
            <a:off x="4998719" y="-182880"/>
            <a:ext cx="7132319" cy="6858000"/>
          </a:xfrm>
          <a:prstGeom prst="rect">
            <a:avLst/>
          </a:prstGeom>
        </p:spPr>
      </p:pic>
      <p:sp>
        <p:nvSpPr>
          <p:cNvPr id="8" name="Rectangle: Rounded Corners 7">
            <a:extLst>
              <a:ext uri="{FF2B5EF4-FFF2-40B4-BE49-F238E27FC236}">
                <a16:creationId xmlns="" xmlns:a16="http://schemas.microsoft.com/office/drawing/2014/main" id="{771FAA53-99C7-4671-AABD-9D58F04D9354}"/>
              </a:ext>
            </a:extLst>
          </p:cNvPr>
          <p:cNvSpPr/>
          <p:nvPr/>
        </p:nvSpPr>
        <p:spPr>
          <a:xfrm>
            <a:off x="5913120" y="2103120"/>
            <a:ext cx="4927184" cy="30175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3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Phản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ớc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nồng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tâm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giặc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cứu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ớc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Trần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Tuấn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tộc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a:t>
            </a: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8035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41417" y="436397"/>
            <a:ext cx="5696792" cy="584775"/>
          </a:xfrm>
          <a:prstGeom prst="rect">
            <a:avLst/>
          </a:prstGeom>
        </p:spPr>
        <p:txBody>
          <a:bodyPr wrap="square">
            <a:spAutoFit/>
          </a:bodyPr>
          <a:lstStyle/>
          <a:p>
            <a:r>
              <a:rPr lang="en-US" sz="3200" b="1"/>
              <a:t>VIẾT KẾT NỐI VỚI ĐỌC</a:t>
            </a:r>
            <a:endParaRPr lang="en-US" sz="3200"/>
          </a:p>
        </p:txBody>
      </p:sp>
      <p:sp>
        <p:nvSpPr>
          <p:cNvPr id="5" name="Rectangle 4"/>
          <p:cNvSpPr/>
          <p:nvPr/>
        </p:nvSpPr>
        <p:spPr>
          <a:xfrm>
            <a:off x="1683144" y="2011388"/>
            <a:ext cx="8909330" cy="4524315"/>
          </a:xfrm>
          <a:prstGeom prst="rect">
            <a:avLst/>
          </a:prstGeom>
        </p:spPr>
        <p:txBody>
          <a:bodyPr wrap="square">
            <a:spAutoFit/>
          </a:bodyPr>
          <a:lstStyle/>
          <a:p>
            <a:r>
              <a:rPr lang="en-US" sz="3600" smtClean="0"/>
              <a:t>         Viết </a:t>
            </a:r>
            <a:r>
              <a:rPr lang="en-US" sz="3600"/>
              <a:t>đoạn văn (khoảng 7-9 câu) về một truyền thống đáng tự hào của dân tộc Việt </a:t>
            </a:r>
            <a:r>
              <a:rPr lang="en-US" sz="3600"/>
              <a:t>Nam</a:t>
            </a:r>
            <a:r>
              <a:rPr lang="en-US" sz="3600" smtClean="0"/>
              <a:t>.</a:t>
            </a:r>
          </a:p>
          <a:p>
            <a:endParaRPr lang="en-US" sz="3600" smtClean="0"/>
          </a:p>
          <a:p>
            <a:r>
              <a:rPr lang="en-US" sz="3600" smtClean="0">
                <a:solidFill>
                  <a:srgbClr val="FF0000"/>
                </a:solidFill>
              </a:rPr>
              <a:t>Gợi ý</a:t>
            </a:r>
            <a:r>
              <a:rPr lang="en-US" sz="3600" smtClean="0"/>
              <a:t>: Có thể viết về các truyền thống :</a:t>
            </a:r>
          </a:p>
          <a:p>
            <a:r>
              <a:rPr lang="en-US" sz="3600" smtClean="0"/>
              <a:t> </a:t>
            </a:r>
            <a:r>
              <a:rPr lang="en-US" sz="3600"/>
              <a:t>truyền thống yêu nước, TT tự hào dân tộc, TT đoàn </a:t>
            </a:r>
            <a:r>
              <a:rPr lang="en-US" sz="3600"/>
              <a:t>kết</a:t>
            </a:r>
            <a:r>
              <a:rPr lang="en-US" sz="3600" smtClean="0"/>
              <a:t>…</a:t>
            </a:r>
            <a:endParaRPr lang="en-US" sz="3600"/>
          </a:p>
          <a:p>
            <a:endParaRPr lang="en-US" sz="3600"/>
          </a:p>
        </p:txBody>
      </p:sp>
    </p:spTree>
    <p:extLst>
      <p:ext uri="{BB962C8B-B14F-4D97-AF65-F5344CB8AC3E}">
        <p14:creationId xmlns:p14="http://schemas.microsoft.com/office/powerpoint/2010/main" val="988138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lowchart: Decision 36">
            <a:extLst>
              <a:ext uri="{FF2B5EF4-FFF2-40B4-BE49-F238E27FC236}">
                <a16:creationId xmlns="" xmlns:a16="http://schemas.microsoft.com/office/drawing/2014/main" id="{0C60A4F5-9CEC-46A8-911A-C80C916FEFB3}"/>
              </a:ext>
            </a:extLst>
          </p:cNvPr>
          <p:cNvSpPr/>
          <p:nvPr/>
        </p:nvSpPr>
        <p:spPr>
          <a:xfrm>
            <a:off x="4297680" y="34845"/>
            <a:ext cx="1055121" cy="1024790"/>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cision 41">
            <a:extLst>
              <a:ext uri="{FF2B5EF4-FFF2-40B4-BE49-F238E27FC236}">
                <a16:creationId xmlns="" xmlns:a16="http://schemas.microsoft.com/office/drawing/2014/main" id="{A5FA164B-E3FF-4839-81B9-F29E9438D6C8}"/>
              </a:ext>
            </a:extLst>
          </p:cNvPr>
          <p:cNvSpPr/>
          <p:nvPr/>
        </p:nvSpPr>
        <p:spPr>
          <a:xfrm>
            <a:off x="1624707" y="-313511"/>
            <a:ext cx="968306" cy="925418"/>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Decision 33">
            <a:extLst>
              <a:ext uri="{FF2B5EF4-FFF2-40B4-BE49-F238E27FC236}">
                <a16:creationId xmlns="" xmlns:a16="http://schemas.microsoft.com/office/drawing/2014/main" id="{20FE7637-95F7-46F0-B49B-E3DCB22E10D6}"/>
              </a:ext>
            </a:extLst>
          </p:cNvPr>
          <p:cNvSpPr/>
          <p:nvPr/>
        </p:nvSpPr>
        <p:spPr>
          <a:xfrm>
            <a:off x="10198202" y="1509134"/>
            <a:ext cx="1533486" cy="1422700"/>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Ôn tập văn bản &amp;quot;Hịch tướng sĩ&amp;quot; (Trần Quốc Tuấn) - Ngữ văn 8 ~ Tư liệu Ngữ  văn THCS">
            <a:extLst>
              <a:ext uri="{FF2B5EF4-FFF2-40B4-BE49-F238E27FC236}">
                <a16:creationId xmlns="" xmlns:a16="http://schemas.microsoft.com/office/drawing/2014/main" id="{44D379A6-800D-48A4-BA2C-8015AF862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14" y="945017"/>
            <a:ext cx="5826668" cy="5826668"/>
          </a:xfrm>
          <a:prstGeom prst="rect">
            <a:avLst/>
          </a:prstGeom>
          <a:noFill/>
          <a:extLst>
            <a:ext uri="{909E8E84-426E-40DD-AFC4-6F175D3DCCD1}">
              <a14:hiddenFill xmlns:a14="http://schemas.microsoft.com/office/drawing/2010/main">
                <a:solidFill>
                  <a:srgbClr val="FFFFFF"/>
                </a:solidFill>
              </a14:hiddenFill>
            </a:ext>
          </a:extLst>
        </p:spPr>
      </p:pic>
      <p:sp>
        <p:nvSpPr>
          <p:cNvPr id="9" name="Flowchart: Decision 8">
            <a:extLst>
              <a:ext uri="{FF2B5EF4-FFF2-40B4-BE49-F238E27FC236}">
                <a16:creationId xmlns="" xmlns:a16="http://schemas.microsoft.com/office/drawing/2014/main" id="{59932D29-40F1-4341-8E34-ED904A9FFCA9}"/>
              </a:ext>
            </a:extLst>
          </p:cNvPr>
          <p:cNvSpPr/>
          <p:nvPr/>
        </p:nvSpPr>
        <p:spPr>
          <a:xfrm>
            <a:off x="7321854" y="3838404"/>
            <a:ext cx="2659709" cy="263902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ecision 17">
            <a:extLst>
              <a:ext uri="{FF2B5EF4-FFF2-40B4-BE49-F238E27FC236}">
                <a16:creationId xmlns="" xmlns:a16="http://schemas.microsoft.com/office/drawing/2014/main" id="{3006215D-C466-4FC4-95F7-3A31AABD07F7}"/>
              </a:ext>
            </a:extLst>
          </p:cNvPr>
          <p:cNvSpPr/>
          <p:nvPr/>
        </p:nvSpPr>
        <p:spPr>
          <a:xfrm>
            <a:off x="9183076" y="2812332"/>
            <a:ext cx="1015126" cy="954476"/>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cision 18">
            <a:extLst>
              <a:ext uri="{FF2B5EF4-FFF2-40B4-BE49-F238E27FC236}">
                <a16:creationId xmlns="" xmlns:a16="http://schemas.microsoft.com/office/drawing/2014/main" id="{D5F36A7C-D421-4F06-B0C9-56C89CDA3104}"/>
              </a:ext>
            </a:extLst>
          </p:cNvPr>
          <p:cNvSpPr/>
          <p:nvPr/>
        </p:nvSpPr>
        <p:spPr>
          <a:xfrm>
            <a:off x="7057468" y="481486"/>
            <a:ext cx="1875099" cy="1830976"/>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cision 19">
            <a:extLst>
              <a:ext uri="{FF2B5EF4-FFF2-40B4-BE49-F238E27FC236}">
                <a16:creationId xmlns="" xmlns:a16="http://schemas.microsoft.com/office/drawing/2014/main" id="{8C1D1E3B-3F7B-4319-B6E5-552DAFF2DAB5}"/>
              </a:ext>
            </a:extLst>
          </p:cNvPr>
          <p:cNvSpPr/>
          <p:nvPr/>
        </p:nvSpPr>
        <p:spPr>
          <a:xfrm>
            <a:off x="4228463" y="1799081"/>
            <a:ext cx="1875099" cy="1830976"/>
          </a:xfrm>
          <a:prstGeom prst="flowChartDecision">
            <a:avLst/>
          </a:prstGeom>
          <a:solidFill>
            <a:srgbClr val="B0B0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cision 20">
            <a:extLst>
              <a:ext uri="{FF2B5EF4-FFF2-40B4-BE49-F238E27FC236}">
                <a16:creationId xmlns="" xmlns:a16="http://schemas.microsoft.com/office/drawing/2014/main" id="{1D81D187-DC60-47E0-8715-EA72622A75BE}"/>
              </a:ext>
            </a:extLst>
          </p:cNvPr>
          <p:cNvSpPr/>
          <p:nvPr/>
        </p:nvSpPr>
        <p:spPr>
          <a:xfrm>
            <a:off x="6454576" y="2806242"/>
            <a:ext cx="1423567" cy="1329380"/>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ecision 22">
            <a:extLst>
              <a:ext uri="{FF2B5EF4-FFF2-40B4-BE49-F238E27FC236}">
                <a16:creationId xmlns="" xmlns:a16="http://schemas.microsoft.com/office/drawing/2014/main" id="{96E94FED-CC4D-4E6F-8AC0-83B55D8830D4}"/>
              </a:ext>
            </a:extLst>
          </p:cNvPr>
          <p:cNvSpPr/>
          <p:nvPr/>
        </p:nvSpPr>
        <p:spPr>
          <a:xfrm>
            <a:off x="4671757" y="3529878"/>
            <a:ext cx="2253839" cy="216395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ecision 23">
            <a:extLst>
              <a:ext uri="{FF2B5EF4-FFF2-40B4-BE49-F238E27FC236}">
                <a16:creationId xmlns="" xmlns:a16="http://schemas.microsoft.com/office/drawing/2014/main" id="{DC3EA88E-4FBD-4BFE-9DA3-D0FDDB1E64B5}"/>
              </a:ext>
            </a:extLst>
          </p:cNvPr>
          <p:cNvSpPr/>
          <p:nvPr/>
        </p:nvSpPr>
        <p:spPr>
          <a:xfrm>
            <a:off x="6384530" y="5922130"/>
            <a:ext cx="1636089" cy="1587464"/>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cision 25">
            <a:extLst>
              <a:ext uri="{FF2B5EF4-FFF2-40B4-BE49-F238E27FC236}">
                <a16:creationId xmlns="" xmlns:a16="http://schemas.microsoft.com/office/drawing/2014/main" id="{4E2B060D-9DB6-44AD-951C-A5F28902BAB5}"/>
              </a:ext>
            </a:extLst>
          </p:cNvPr>
          <p:cNvSpPr/>
          <p:nvPr/>
        </p:nvSpPr>
        <p:spPr>
          <a:xfrm>
            <a:off x="704073" y="1509134"/>
            <a:ext cx="1121086" cy="1083670"/>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Decision 26">
            <a:extLst>
              <a:ext uri="{FF2B5EF4-FFF2-40B4-BE49-F238E27FC236}">
                <a16:creationId xmlns="" xmlns:a16="http://schemas.microsoft.com/office/drawing/2014/main" id="{32E78484-891D-4A6D-8345-9D44F86B2072}"/>
              </a:ext>
            </a:extLst>
          </p:cNvPr>
          <p:cNvSpPr/>
          <p:nvPr/>
        </p:nvSpPr>
        <p:spPr>
          <a:xfrm>
            <a:off x="9367582" y="5447149"/>
            <a:ext cx="1875099" cy="1830976"/>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cision 27">
            <a:extLst>
              <a:ext uri="{FF2B5EF4-FFF2-40B4-BE49-F238E27FC236}">
                <a16:creationId xmlns="" xmlns:a16="http://schemas.microsoft.com/office/drawing/2014/main" id="{129ED57D-F3A6-4587-BE5C-0761A978FE76}"/>
              </a:ext>
            </a:extLst>
          </p:cNvPr>
          <p:cNvSpPr/>
          <p:nvPr/>
        </p:nvSpPr>
        <p:spPr>
          <a:xfrm>
            <a:off x="10027395" y="3129388"/>
            <a:ext cx="1875099" cy="1830976"/>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ecision 29">
            <a:extLst>
              <a:ext uri="{FF2B5EF4-FFF2-40B4-BE49-F238E27FC236}">
                <a16:creationId xmlns="" xmlns:a16="http://schemas.microsoft.com/office/drawing/2014/main" id="{405BA255-1ACA-4C10-8FA4-F078D7D560B2}"/>
              </a:ext>
            </a:extLst>
          </p:cNvPr>
          <p:cNvSpPr/>
          <p:nvPr/>
        </p:nvSpPr>
        <p:spPr>
          <a:xfrm>
            <a:off x="11090130" y="4813691"/>
            <a:ext cx="1596974" cy="1387660"/>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53CB6633-1280-4CA3-A097-1E5E88CE7EB0}"/>
              </a:ext>
            </a:extLst>
          </p:cNvPr>
          <p:cNvPicPr>
            <a:picLocks noChangeAspect="1"/>
          </p:cNvPicPr>
          <p:nvPr/>
        </p:nvPicPr>
        <p:blipFill>
          <a:blip r:embed="rId3"/>
          <a:stretch>
            <a:fillRect/>
          </a:stretch>
        </p:blipFill>
        <p:spPr>
          <a:xfrm>
            <a:off x="2759448" y="488429"/>
            <a:ext cx="8330682" cy="1830976"/>
          </a:xfrm>
          <a:prstGeom prst="rect">
            <a:avLst/>
          </a:prstGeom>
          <a:noFill/>
        </p:spPr>
      </p:pic>
      <p:sp>
        <p:nvSpPr>
          <p:cNvPr id="8" name="TextBox 7">
            <a:extLst>
              <a:ext uri="{FF2B5EF4-FFF2-40B4-BE49-F238E27FC236}">
                <a16:creationId xmlns="" xmlns:a16="http://schemas.microsoft.com/office/drawing/2014/main" id="{8736B929-AA2A-4DEC-B70D-FE92B7670DA1}"/>
              </a:ext>
            </a:extLst>
          </p:cNvPr>
          <p:cNvSpPr txBox="1"/>
          <p:nvPr/>
        </p:nvSpPr>
        <p:spPr>
          <a:xfrm>
            <a:off x="887272" y="175576"/>
            <a:ext cx="2568332" cy="769441"/>
          </a:xfrm>
          <a:prstGeom prst="rect">
            <a:avLst/>
          </a:prstGeom>
          <a:noFill/>
        </p:spPr>
        <p:txBody>
          <a:bodyPr wrap="none" rtlCol="0">
            <a:spAutoFit/>
          </a:bodyPr>
          <a:lstStyle/>
          <a:p>
            <a:r>
              <a:rPr lang="en-US" sz="4400" b="1" dirty="0" err="1">
                <a:solidFill>
                  <a:srgbClr val="002060"/>
                </a:solidFill>
                <a:latin typeface="Times New Roman" panose="02020603050405020304" pitchFamily="18" charset="0"/>
                <a:cs typeface="Times New Roman" panose="02020603050405020304" pitchFamily="18" charset="0"/>
              </a:rPr>
              <a:t>Văn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bản</a:t>
            </a:r>
            <a:r>
              <a:rPr lang="en-US" sz="4400" b="1" dirty="0">
                <a:solidFill>
                  <a:srgbClr val="002060"/>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 xmlns:a16="http://schemas.microsoft.com/office/drawing/2014/main" id="{2AB96DB3-CE9A-4F9B-B195-8810AAEE1420}"/>
              </a:ext>
            </a:extLst>
          </p:cNvPr>
          <p:cNvSpPr txBox="1"/>
          <p:nvPr/>
        </p:nvSpPr>
        <p:spPr>
          <a:xfrm>
            <a:off x="8375267" y="1935832"/>
            <a:ext cx="3645870" cy="584775"/>
          </a:xfrm>
          <a:prstGeom prst="rect">
            <a:avLst/>
          </a:prstGeom>
          <a:noFill/>
        </p:spPr>
        <p:txBody>
          <a:bodyPr wrap="non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Trần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Quốc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Tuấn</a:t>
            </a:r>
            <a:r>
              <a:rPr lang="en-US" sz="3200" b="1" i="1" dirty="0">
                <a:solidFill>
                  <a:srgbClr val="002060"/>
                </a:solidFill>
                <a:latin typeface="Times New Roman" panose="02020603050405020304" pitchFamily="18" charset="0"/>
                <a:cs typeface="Times New Roman" panose="02020603050405020304" pitchFamily="18" charset="0"/>
              </a:rPr>
              <a:t> - </a:t>
            </a:r>
          </a:p>
        </p:txBody>
      </p:sp>
      <p:sp>
        <p:nvSpPr>
          <p:cNvPr id="33" name="Flowchart: Decision 32">
            <a:extLst>
              <a:ext uri="{FF2B5EF4-FFF2-40B4-BE49-F238E27FC236}">
                <a16:creationId xmlns="" xmlns:a16="http://schemas.microsoft.com/office/drawing/2014/main" id="{53CAA2E5-C286-45D0-863C-254FEDB70967}"/>
              </a:ext>
            </a:extLst>
          </p:cNvPr>
          <p:cNvSpPr/>
          <p:nvPr/>
        </p:nvSpPr>
        <p:spPr>
          <a:xfrm>
            <a:off x="-348378" y="2639643"/>
            <a:ext cx="1781856" cy="1644733"/>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Decision 34">
            <a:extLst>
              <a:ext uri="{FF2B5EF4-FFF2-40B4-BE49-F238E27FC236}">
                <a16:creationId xmlns="" xmlns:a16="http://schemas.microsoft.com/office/drawing/2014/main" id="{E3C33D7B-C7D8-44AE-8D60-4E85FA706CD1}"/>
              </a:ext>
            </a:extLst>
          </p:cNvPr>
          <p:cNvSpPr/>
          <p:nvPr/>
        </p:nvSpPr>
        <p:spPr>
          <a:xfrm>
            <a:off x="6480371" y="1796638"/>
            <a:ext cx="877543" cy="861418"/>
          </a:xfrm>
          <a:prstGeom prst="flowChartDecision">
            <a:avLst/>
          </a:prstGeom>
          <a:solidFill>
            <a:srgbClr val="B0B0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cision 35">
            <a:extLst>
              <a:ext uri="{FF2B5EF4-FFF2-40B4-BE49-F238E27FC236}">
                <a16:creationId xmlns="" xmlns:a16="http://schemas.microsoft.com/office/drawing/2014/main" id="{0326F843-CEA9-44AA-8FE3-677ABF437639}"/>
              </a:ext>
            </a:extLst>
          </p:cNvPr>
          <p:cNvSpPr/>
          <p:nvPr/>
        </p:nvSpPr>
        <p:spPr>
          <a:xfrm>
            <a:off x="8265476" y="2571557"/>
            <a:ext cx="638795" cy="584775"/>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cision 37">
            <a:extLst>
              <a:ext uri="{FF2B5EF4-FFF2-40B4-BE49-F238E27FC236}">
                <a16:creationId xmlns="" xmlns:a16="http://schemas.microsoft.com/office/drawing/2014/main" id="{214FC995-3D67-433F-A2A3-53C0139C0B92}"/>
              </a:ext>
            </a:extLst>
          </p:cNvPr>
          <p:cNvSpPr/>
          <p:nvPr/>
        </p:nvSpPr>
        <p:spPr>
          <a:xfrm>
            <a:off x="5803588" y="-1279773"/>
            <a:ext cx="2438701" cy="2217071"/>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Decision 38">
            <a:extLst>
              <a:ext uri="{FF2B5EF4-FFF2-40B4-BE49-F238E27FC236}">
                <a16:creationId xmlns="" xmlns:a16="http://schemas.microsoft.com/office/drawing/2014/main" id="{5C4D527D-4318-447B-BC39-1132EF7C8881}"/>
              </a:ext>
            </a:extLst>
          </p:cNvPr>
          <p:cNvSpPr/>
          <p:nvPr/>
        </p:nvSpPr>
        <p:spPr>
          <a:xfrm>
            <a:off x="9211313" y="-345727"/>
            <a:ext cx="816082" cy="906023"/>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cision 39">
            <a:extLst>
              <a:ext uri="{FF2B5EF4-FFF2-40B4-BE49-F238E27FC236}">
                <a16:creationId xmlns="" xmlns:a16="http://schemas.microsoft.com/office/drawing/2014/main" id="{D8F5A1E5-E43A-421C-A9D1-D0106CD98936}"/>
              </a:ext>
            </a:extLst>
          </p:cNvPr>
          <p:cNvSpPr/>
          <p:nvPr/>
        </p:nvSpPr>
        <p:spPr>
          <a:xfrm>
            <a:off x="10637234" y="-60609"/>
            <a:ext cx="1596974" cy="1387660"/>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Decision 40">
            <a:extLst>
              <a:ext uri="{FF2B5EF4-FFF2-40B4-BE49-F238E27FC236}">
                <a16:creationId xmlns="" xmlns:a16="http://schemas.microsoft.com/office/drawing/2014/main" id="{535535E2-4480-4F2E-8B79-B96034446A57}"/>
              </a:ext>
            </a:extLst>
          </p:cNvPr>
          <p:cNvSpPr/>
          <p:nvPr/>
        </p:nvSpPr>
        <p:spPr>
          <a:xfrm>
            <a:off x="79830" y="560296"/>
            <a:ext cx="842217" cy="92541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940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lowchart: Decision 36">
            <a:extLst>
              <a:ext uri="{FF2B5EF4-FFF2-40B4-BE49-F238E27FC236}">
                <a16:creationId xmlns="" xmlns:a16="http://schemas.microsoft.com/office/drawing/2014/main" id="{0C60A4F5-9CEC-46A8-911A-C80C916FEFB3}"/>
              </a:ext>
            </a:extLst>
          </p:cNvPr>
          <p:cNvSpPr/>
          <p:nvPr/>
        </p:nvSpPr>
        <p:spPr>
          <a:xfrm>
            <a:off x="4297680" y="34845"/>
            <a:ext cx="1055121" cy="1024790"/>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cision 41">
            <a:extLst>
              <a:ext uri="{FF2B5EF4-FFF2-40B4-BE49-F238E27FC236}">
                <a16:creationId xmlns="" xmlns:a16="http://schemas.microsoft.com/office/drawing/2014/main" id="{A5FA164B-E3FF-4839-81B9-F29E9438D6C8}"/>
              </a:ext>
            </a:extLst>
          </p:cNvPr>
          <p:cNvSpPr/>
          <p:nvPr/>
        </p:nvSpPr>
        <p:spPr>
          <a:xfrm>
            <a:off x="1624707" y="-313511"/>
            <a:ext cx="968306" cy="925418"/>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Decision 33">
            <a:extLst>
              <a:ext uri="{FF2B5EF4-FFF2-40B4-BE49-F238E27FC236}">
                <a16:creationId xmlns="" xmlns:a16="http://schemas.microsoft.com/office/drawing/2014/main" id="{20FE7637-95F7-46F0-B49B-E3DCB22E10D6}"/>
              </a:ext>
            </a:extLst>
          </p:cNvPr>
          <p:cNvSpPr/>
          <p:nvPr/>
        </p:nvSpPr>
        <p:spPr>
          <a:xfrm>
            <a:off x="10198202" y="1509134"/>
            <a:ext cx="1533486" cy="1422700"/>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Ôn tập văn bản &amp;quot;Hịch tướng sĩ&amp;quot; (Trần Quốc Tuấn) - Ngữ văn 8 ~ Tư liệu Ngữ  văn THCS">
            <a:extLst>
              <a:ext uri="{FF2B5EF4-FFF2-40B4-BE49-F238E27FC236}">
                <a16:creationId xmlns="" xmlns:a16="http://schemas.microsoft.com/office/drawing/2014/main" id="{44D379A6-800D-48A4-BA2C-8015AF862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14" y="945017"/>
            <a:ext cx="5826668" cy="5826668"/>
          </a:xfrm>
          <a:prstGeom prst="rect">
            <a:avLst/>
          </a:prstGeom>
          <a:noFill/>
          <a:extLst>
            <a:ext uri="{909E8E84-426E-40DD-AFC4-6F175D3DCCD1}">
              <a14:hiddenFill xmlns:a14="http://schemas.microsoft.com/office/drawing/2010/main">
                <a:solidFill>
                  <a:srgbClr val="FFFFFF"/>
                </a:solidFill>
              </a14:hiddenFill>
            </a:ext>
          </a:extLst>
        </p:spPr>
      </p:pic>
      <p:sp>
        <p:nvSpPr>
          <p:cNvPr id="9" name="Flowchart: Decision 8">
            <a:extLst>
              <a:ext uri="{FF2B5EF4-FFF2-40B4-BE49-F238E27FC236}">
                <a16:creationId xmlns="" xmlns:a16="http://schemas.microsoft.com/office/drawing/2014/main" id="{59932D29-40F1-4341-8E34-ED904A9FFCA9}"/>
              </a:ext>
            </a:extLst>
          </p:cNvPr>
          <p:cNvSpPr/>
          <p:nvPr/>
        </p:nvSpPr>
        <p:spPr>
          <a:xfrm>
            <a:off x="7321854" y="3838404"/>
            <a:ext cx="2659709" cy="263902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ecision 17">
            <a:extLst>
              <a:ext uri="{FF2B5EF4-FFF2-40B4-BE49-F238E27FC236}">
                <a16:creationId xmlns="" xmlns:a16="http://schemas.microsoft.com/office/drawing/2014/main" id="{3006215D-C466-4FC4-95F7-3A31AABD07F7}"/>
              </a:ext>
            </a:extLst>
          </p:cNvPr>
          <p:cNvSpPr/>
          <p:nvPr/>
        </p:nvSpPr>
        <p:spPr>
          <a:xfrm>
            <a:off x="9183076" y="2812332"/>
            <a:ext cx="1015126" cy="954476"/>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cision 18">
            <a:extLst>
              <a:ext uri="{FF2B5EF4-FFF2-40B4-BE49-F238E27FC236}">
                <a16:creationId xmlns="" xmlns:a16="http://schemas.microsoft.com/office/drawing/2014/main" id="{D5F36A7C-D421-4F06-B0C9-56C89CDA3104}"/>
              </a:ext>
            </a:extLst>
          </p:cNvPr>
          <p:cNvSpPr/>
          <p:nvPr/>
        </p:nvSpPr>
        <p:spPr>
          <a:xfrm>
            <a:off x="7057468" y="481486"/>
            <a:ext cx="1875099" cy="1830976"/>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cision 19">
            <a:extLst>
              <a:ext uri="{FF2B5EF4-FFF2-40B4-BE49-F238E27FC236}">
                <a16:creationId xmlns="" xmlns:a16="http://schemas.microsoft.com/office/drawing/2014/main" id="{8C1D1E3B-3F7B-4319-B6E5-552DAFF2DAB5}"/>
              </a:ext>
            </a:extLst>
          </p:cNvPr>
          <p:cNvSpPr/>
          <p:nvPr/>
        </p:nvSpPr>
        <p:spPr>
          <a:xfrm>
            <a:off x="4228463" y="1799081"/>
            <a:ext cx="1875099" cy="1830976"/>
          </a:xfrm>
          <a:prstGeom prst="flowChartDecision">
            <a:avLst/>
          </a:prstGeom>
          <a:solidFill>
            <a:srgbClr val="B0B0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cision 20">
            <a:extLst>
              <a:ext uri="{FF2B5EF4-FFF2-40B4-BE49-F238E27FC236}">
                <a16:creationId xmlns="" xmlns:a16="http://schemas.microsoft.com/office/drawing/2014/main" id="{1D81D187-DC60-47E0-8715-EA72622A75BE}"/>
              </a:ext>
            </a:extLst>
          </p:cNvPr>
          <p:cNvSpPr/>
          <p:nvPr/>
        </p:nvSpPr>
        <p:spPr>
          <a:xfrm>
            <a:off x="6454576" y="2812332"/>
            <a:ext cx="1423567" cy="1323290"/>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ecision 22">
            <a:extLst>
              <a:ext uri="{FF2B5EF4-FFF2-40B4-BE49-F238E27FC236}">
                <a16:creationId xmlns="" xmlns:a16="http://schemas.microsoft.com/office/drawing/2014/main" id="{96E94FED-CC4D-4E6F-8AC0-83B55D8830D4}"/>
              </a:ext>
            </a:extLst>
          </p:cNvPr>
          <p:cNvSpPr/>
          <p:nvPr/>
        </p:nvSpPr>
        <p:spPr>
          <a:xfrm>
            <a:off x="4769099" y="3470932"/>
            <a:ext cx="2253839" cy="216395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II</a:t>
            </a:r>
            <a:endParaRPr lang="en-US"/>
          </a:p>
        </p:txBody>
      </p:sp>
      <p:sp>
        <p:nvSpPr>
          <p:cNvPr id="24" name="Flowchart: Decision 23">
            <a:extLst>
              <a:ext uri="{FF2B5EF4-FFF2-40B4-BE49-F238E27FC236}">
                <a16:creationId xmlns="" xmlns:a16="http://schemas.microsoft.com/office/drawing/2014/main" id="{DC3EA88E-4FBD-4BFE-9DA3-D0FDDB1E64B5}"/>
              </a:ext>
            </a:extLst>
          </p:cNvPr>
          <p:cNvSpPr/>
          <p:nvPr/>
        </p:nvSpPr>
        <p:spPr>
          <a:xfrm>
            <a:off x="6384530" y="5922130"/>
            <a:ext cx="1636089" cy="1587464"/>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cision 25">
            <a:extLst>
              <a:ext uri="{FF2B5EF4-FFF2-40B4-BE49-F238E27FC236}">
                <a16:creationId xmlns="" xmlns:a16="http://schemas.microsoft.com/office/drawing/2014/main" id="{4E2B060D-9DB6-44AD-951C-A5F28902BAB5}"/>
              </a:ext>
            </a:extLst>
          </p:cNvPr>
          <p:cNvSpPr/>
          <p:nvPr/>
        </p:nvSpPr>
        <p:spPr>
          <a:xfrm>
            <a:off x="704073" y="1509134"/>
            <a:ext cx="1121086" cy="1083670"/>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Decision 26">
            <a:extLst>
              <a:ext uri="{FF2B5EF4-FFF2-40B4-BE49-F238E27FC236}">
                <a16:creationId xmlns="" xmlns:a16="http://schemas.microsoft.com/office/drawing/2014/main" id="{32E78484-891D-4A6D-8345-9D44F86B2072}"/>
              </a:ext>
            </a:extLst>
          </p:cNvPr>
          <p:cNvSpPr/>
          <p:nvPr/>
        </p:nvSpPr>
        <p:spPr>
          <a:xfrm>
            <a:off x="9367582" y="5447149"/>
            <a:ext cx="1875099" cy="1830976"/>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cision 27">
            <a:extLst>
              <a:ext uri="{FF2B5EF4-FFF2-40B4-BE49-F238E27FC236}">
                <a16:creationId xmlns="" xmlns:a16="http://schemas.microsoft.com/office/drawing/2014/main" id="{129ED57D-F3A6-4587-BE5C-0761A978FE76}"/>
              </a:ext>
            </a:extLst>
          </p:cNvPr>
          <p:cNvSpPr/>
          <p:nvPr/>
        </p:nvSpPr>
        <p:spPr>
          <a:xfrm>
            <a:off x="10027395" y="3129388"/>
            <a:ext cx="1875099" cy="1830976"/>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ecision 29">
            <a:extLst>
              <a:ext uri="{FF2B5EF4-FFF2-40B4-BE49-F238E27FC236}">
                <a16:creationId xmlns="" xmlns:a16="http://schemas.microsoft.com/office/drawing/2014/main" id="{405BA255-1ACA-4C10-8FA4-F078D7D560B2}"/>
              </a:ext>
            </a:extLst>
          </p:cNvPr>
          <p:cNvSpPr/>
          <p:nvPr/>
        </p:nvSpPr>
        <p:spPr>
          <a:xfrm>
            <a:off x="11090130" y="4813691"/>
            <a:ext cx="1596974" cy="1387660"/>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53CB6633-1280-4CA3-A097-1E5E88CE7EB0}"/>
              </a:ext>
            </a:extLst>
          </p:cNvPr>
          <p:cNvPicPr>
            <a:picLocks noChangeAspect="1"/>
          </p:cNvPicPr>
          <p:nvPr/>
        </p:nvPicPr>
        <p:blipFill>
          <a:blip r:embed="rId3"/>
          <a:stretch>
            <a:fillRect/>
          </a:stretch>
        </p:blipFill>
        <p:spPr>
          <a:xfrm>
            <a:off x="2759448" y="488429"/>
            <a:ext cx="8330682" cy="1830976"/>
          </a:xfrm>
          <a:prstGeom prst="rect">
            <a:avLst/>
          </a:prstGeom>
          <a:noFill/>
        </p:spPr>
      </p:pic>
      <p:sp>
        <p:nvSpPr>
          <p:cNvPr id="8" name="TextBox 7">
            <a:extLst>
              <a:ext uri="{FF2B5EF4-FFF2-40B4-BE49-F238E27FC236}">
                <a16:creationId xmlns="" xmlns:a16="http://schemas.microsoft.com/office/drawing/2014/main" id="{8736B929-AA2A-4DEC-B70D-FE92B7670DA1}"/>
              </a:ext>
            </a:extLst>
          </p:cNvPr>
          <p:cNvSpPr txBox="1"/>
          <p:nvPr/>
        </p:nvSpPr>
        <p:spPr>
          <a:xfrm>
            <a:off x="887272" y="175576"/>
            <a:ext cx="2568332" cy="769441"/>
          </a:xfrm>
          <a:prstGeom prst="rect">
            <a:avLst/>
          </a:prstGeom>
          <a:noFill/>
        </p:spPr>
        <p:txBody>
          <a:bodyPr wrap="none" rtlCol="0">
            <a:spAutoFit/>
          </a:bodyPr>
          <a:lstStyle/>
          <a:p>
            <a:r>
              <a:rPr lang="en-US" sz="4400" b="1" dirty="0" err="1">
                <a:solidFill>
                  <a:srgbClr val="002060"/>
                </a:solidFill>
                <a:latin typeface="Times New Roman" panose="02020603050405020304" pitchFamily="18" charset="0"/>
                <a:cs typeface="Times New Roman" panose="02020603050405020304" pitchFamily="18" charset="0"/>
              </a:rPr>
              <a:t>Văn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bản</a:t>
            </a:r>
            <a:r>
              <a:rPr lang="en-US" sz="4400" b="1" dirty="0">
                <a:solidFill>
                  <a:srgbClr val="002060"/>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 xmlns:a16="http://schemas.microsoft.com/office/drawing/2014/main" id="{2AB96DB3-CE9A-4F9B-B195-8810AAEE1420}"/>
              </a:ext>
            </a:extLst>
          </p:cNvPr>
          <p:cNvSpPr txBox="1"/>
          <p:nvPr/>
        </p:nvSpPr>
        <p:spPr>
          <a:xfrm>
            <a:off x="8375267" y="1935832"/>
            <a:ext cx="3645870" cy="584775"/>
          </a:xfrm>
          <a:prstGeom prst="rect">
            <a:avLst/>
          </a:prstGeom>
          <a:noFill/>
        </p:spPr>
        <p:txBody>
          <a:bodyPr wrap="non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Trần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Quốc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Tuấn</a:t>
            </a:r>
            <a:r>
              <a:rPr lang="en-US" sz="3200" b="1" i="1" dirty="0">
                <a:solidFill>
                  <a:srgbClr val="002060"/>
                </a:solidFill>
                <a:latin typeface="Times New Roman" panose="02020603050405020304" pitchFamily="18" charset="0"/>
                <a:cs typeface="Times New Roman" panose="02020603050405020304" pitchFamily="18" charset="0"/>
              </a:rPr>
              <a:t> - </a:t>
            </a:r>
          </a:p>
        </p:txBody>
      </p:sp>
      <p:sp>
        <p:nvSpPr>
          <p:cNvPr id="33" name="Flowchart: Decision 32">
            <a:extLst>
              <a:ext uri="{FF2B5EF4-FFF2-40B4-BE49-F238E27FC236}">
                <a16:creationId xmlns="" xmlns:a16="http://schemas.microsoft.com/office/drawing/2014/main" id="{53CAA2E5-C286-45D0-863C-254FEDB70967}"/>
              </a:ext>
            </a:extLst>
          </p:cNvPr>
          <p:cNvSpPr/>
          <p:nvPr/>
        </p:nvSpPr>
        <p:spPr>
          <a:xfrm>
            <a:off x="-348378" y="2639643"/>
            <a:ext cx="1781856" cy="1644733"/>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Decision 34">
            <a:extLst>
              <a:ext uri="{FF2B5EF4-FFF2-40B4-BE49-F238E27FC236}">
                <a16:creationId xmlns="" xmlns:a16="http://schemas.microsoft.com/office/drawing/2014/main" id="{E3C33D7B-C7D8-44AE-8D60-4E85FA706CD1}"/>
              </a:ext>
            </a:extLst>
          </p:cNvPr>
          <p:cNvSpPr/>
          <p:nvPr/>
        </p:nvSpPr>
        <p:spPr>
          <a:xfrm>
            <a:off x="6480371" y="1796638"/>
            <a:ext cx="877543" cy="861418"/>
          </a:xfrm>
          <a:prstGeom prst="flowChartDecision">
            <a:avLst/>
          </a:prstGeom>
          <a:solidFill>
            <a:srgbClr val="B0B0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cision 35">
            <a:extLst>
              <a:ext uri="{FF2B5EF4-FFF2-40B4-BE49-F238E27FC236}">
                <a16:creationId xmlns="" xmlns:a16="http://schemas.microsoft.com/office/drawing/2014/main" id="{0326F843-CEA9-44AA-8FE3-677ABF437639}"/>
              </a:ext>
            </a:extLst>
          </p:cNvPr>
          <p:cNvSpPr/>
          <p:nvPr/>
        </p:nvSpPr>
        <p:spPr>
          <a:xfrm>
            <a:off x="8265476" y="2571557"/>
            <a:ext cx="638795" cy="584775"/>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cision 37">
            <a:extLst>
              <a:ext uri="{FF2B5EF4-FFF2-40B4-BE49-F238E27FC236}">
                <a16:creationId xmlns="" xmlns:a16="http://schemas.microsoft.com/office/drawing/2014/main" id="{214FC995-3D67-433F-A2A3-53C0139C0B92}"/>
              </a:ext>
            </a:extLst>
          </p:cNvPr>
          <p:cNvSpPr/>
          <p:nvPr/>
        </p:nvSpPr>
        <p:spPr>
          <a:xfrm>
            <a:off x="5803588" y="-1279773"/>
            <a:ext cx="2438701" cy="2217071"/>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Decision 38">
            <a:extLst>
              <a:ext uri="{FF2B5EF4-FFF2-40B4-BE49-F238E27FC236}">
                <a16:creationId xmlns="" xmlns:a16="http://schemas.microsoft.com/office/drawing/2014/main" id="{5C4D527D-4318-447B-BC39-1132EF7C8881}"/>
              </a:ext>
            </a:extLst>
          </p:cNvPr>
          <p:cNvSpPr/>
          <p:nvPr/>
        </p:nvSpPr>
        <p:spPr>
          <a:xfrm>
            <a:off x="9211313" y="-345727"/>
            <a:ext cx="816082" cy="906023"/>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cision 39">
            <a:extLst>
              <a:ext uri="{FF2B5EF4-FFF2-40B4-BE49-F238E27FC236}">
                <a16:creationId xmlns="" xmlns:a16="http://schemas.microsoft.com/office/drawing/2014/main" id="{D8F5A1E5-E43A-421C-A9D1-D0106CD98936}"/>
              </a:ext>
            </a:extLst>
          </p:cNvPr>
          <p:cNvSpPr/>
          <p:nvPr/>
        </p:nvSpPr>
        <p:spPr>
          <a:xfrm>
            <a:off x="10637234" y="-60609"/>
            <a:ext cx="1596974" cy="1387660"/>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Decision 40">
            <a:extLst>
              <a:ext uri="{FF2B5EF4-FFF2-40B4-BE49-F238E27FC236}">
                <a16:creationId xmlns="" xmlns:a16="http://schemas.microsoft.com/office/drawing/2014/main" id="{535535E2-4480-4F2E-8B79-B96034446A57}"/>
              </a:ext>
            </a:extLst>
          </p:cNvPr>
          <p:cNvSpPr/>
          <p:nvPr/>
        </p:nvSpPr>
        <p:spPr>
          <a:xfrm>
            <a:off x="79830" y="560296"/>
            <a:ext cx="842217" cy="92541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 xmlns:a16="http://schemas.microsoft.com/office/drawing/2014/main" id="{ED10C6C2-F922-4BC6-82CE-ACD59100F534}"/>
              </a:ext>
            </a:extLst>
          </p:cNvPr>
          <p:cNvSpPr txBox="1"/>
          <p:nvPr/>
        </p:nvSpPr>
        <p:spPr>
          <a:xfrm>
            <a:off x="6054471" y="3212020"/>
            <a:ext cx="4788855"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I. TÌM HIỂU CHUNG</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2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1C68CDE-019B-495D-8F9A-EC00F9E7376B}"/>
              </a:ext>
            </a:extLst>
          </p:cNvPr>
          <p:cNvPicPr>
            <a:picLocks noChangeAspect="1"/>
          </p:cNvPicPr>
          <p:nvPr/>
        </p:nvPicPr>
        <p:blipFill>
          <a:blip r:embed="rId2"/>
          <a:stretch>
            <a:fillRect/>
          </a:stretch>
        </p:blipFill>
        <p:spPr>
          <a:xfrm>
            <a:off x="0" y="0"/>
            <a:ext cx="12192000" cy="6857999"/>
          </a:xfrm>
          <a:prstGeom prst="rect">
            <a:avLst/>
          </a:prstGeom>
        </p:spPr>
      </p:pic>
      <p:pic>
        <p:nvPicPr>
          <p:cNvPr id="4" name="Picture 3">
            <a:extLst>
              <a:ext uri="{FF2B5EF4-FFF2-40B4-BE49-F238E27FC236}">
                <a16:creationId xmlns="" xmlns:a16="http://schemas.microsoft.com/office/drawing/2014/main" id="{C2A9ABED-1AEC-433B-8721-86D461159C6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745" b="99818" l="125" r="90000">
                        <a14:foregroundMark x1="53875" y1="23905" x2="59125" y2="20438"/>
                        <a14:foregroundMark x1="59125" y1="20438" x2="61250" y2="8577"/>
                        <a14:foregroundMark x1="61250" y1="8577" x2="54375" y2="2555"/>
                        <a14:foregroundMark x1="54375" y1="2555" x2="2625" y2="1642"/>
                        <a14:foregroundMark x1="2625" y1="1642" x2="1000" y2="17701"/>
                        <a14:foregroundMark x1="1000" y1="17701" x2="2875" y2="32482"/>
                        <a14:foregroundMark x1="2875" y1="32482" x2="5875" y2="39051"/>
                        <a14:foregroundMark x1="5875" y1="39051" x2="7875" y2="51277"/>
                        <a14:foregroundMark x1="7875" y1="51277" x2="4750" y2="74088"/>
                        <a14:foregroundMark x1="4750" y1="74088" x2="7875" y2="81387"/>
                        <a14:foregroundMark x1="7875" y1="81387" x2="25125" y2="92701"/>
                        <a14:foregroundMark x1="25125" y1="92701" x2="45125" y2="88504"/>
                        <a14:foregroundMark x1="45125" y1="88504" x2="45125" y2="88504"/>
                        <a14:foregroundMark x1="47500" y1="4927" x2="53375" y2="21168"/>
                        <a14:foregroundMark x1="8125" y1="6204" x2="5125" y2="46168"/>
                        <a14:foregroundMark x1="5125" y1="46168" x2="4625" y2="47445"/>
                        <a14:foregroundMark x1="1125" y1="10949" x2="125" y2="95255"/>
                        <a14:foregroundMark x1="3000" y1="85401" x2="8125" y2="93613"/>
                        <a14:foregroundMark x1="8125" y1="93613" x2="12625" y2="97810"/>
                        <a14:foregroundMark x1="15375" y1="99270" x2="22000" y2="99818"/>
                        <a14:foregroundMark x1="22000" y1="99818" x2="42500" y2="96168"/>
                        <a14:foregroundMark x1="42500" y1="96168" x2="43250" y2="95620"/>
                        <a14:foregroundMark x1="60125" y1="60949" x2="73750" y2="66241"/>
                        <a14:foregroundMark x1="73750" y1="66241" x2="74000" y2="66241"/>
                        <a14:foregroundMark x1="73875" y1="66606" x2="69500" y2="76277"/>
                        <a14:foregroundMark x1="69500" y1="76277" x2="56000" y2="94343"/>
                        <a14:foregroundMark x1="74125" y1="66423" x2="71875" y2="75912"/>
                        <a14:foregroundMark x1="71875" y1="75912" x2="71500" y2="76277"/>
                        <a14:foregroundMark x1="70250" y1="84307" x2="68125" y2="94891"/>
                        <a14:foregroundMark x1="68125" y1="94891" x2="66500" y2="98540"/>
                      </a14:backgroundRemoval>
                    </a14:imgEffect>
                  </a14:imgLayer>
                </a14:imgProps>
              </a:ext>
            </a:extLst>
          </a:blip>
          <a:stretch>
            <a:fillRect/>
          </a:stretch>
        </p:blipFill>
        <p:spPr>
          <a:xfrm>
            <a:off x="0" y="0"/>
            <a:ext cx="8832737" cy="6858000"/>
          </a:xfrm>
          <a:prstGeom prst="rect">
            <a:avLst/>
          </a:prstGeom>
          <a:ln>
            <a:noFill/>
          </a:ln>
          <a:effectLst>
            <a:softEdge rad="112500"/>
          </a:effectLst>
        </p:spPr>
      </p:pic>
      <p:sp>
        <p:nvSpPr>
          <p:cNvPr id="7" name="Text Box 8">
            <a:extLst>
              <a:ext uri="{FF2B5EF4-FFF2-40B4-BE49-F238E27FC236}">
                <a16:creationId xmlns="" xmlns:a16="http://schemas.microsoft.com/office/drawing/2014/main" id="{15EE5AFA-E016-4787-86D6-621941FCDA3F}"/>
              </a:ext>
            </a:extLst>
          </p:cNvPr>
          <p:cNvSpPr txBox="1">
            <a:spLocks noChangeArrowheads="1"/>
          </p:cNvSpPr>
          <p:nvPr/>
        </p:nvSpPr>
        <p:spPr bwMode="auto">
          <a:xfrm>
            <a:off x="5346008" y="1253707"/>
            <a:ext cx="625163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Trần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Quốc</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Tuấn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(1231 ? -1300)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tước</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Hưng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Đạo</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Vương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là</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1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danh</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tướng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kiệt</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xuất</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thời</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Trần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p>
        </p:txBody>
      </p:sp>
      <p:sp>
        <p:nvSpPr>
          <p:cNvPr id="8" name="TextBox 7">
            <a:extLst>
              <a:ext uri="{FF2B5EF4-FFF2-40B4-BE49-F238E27FC236}">
                <a16:creationId xmlns="" xmlns:a16="http://schemas.microsoft.com/office/drawing/2014/main" id="{EC4964D0-3A37-4EE8-A74A-B2C4576BBB90}"/>
              </a:ext>
            </a:extLst>
          </p:cNvPr>
          <p:cNvSpPr txBox="1">
            <a:spLocks noChangeArrowheads="1"/>
          </p:cNvSpPr>
          <p:nvPr/>
        </p:nvSpPr>
        <p:spPr bwMode="auto">
          <a:xfrm>
            <a:off x="5346008" y="3060114"/>
            <a:ext cx="63583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000" b="0"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Là</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người</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có</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phẩm</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chất</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cao</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đẹp</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văn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võ</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song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toàn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và</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có</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công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lao</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lớn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trong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2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cuộc</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kháng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chiến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chống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quân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Mông-Nguyên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a:t>
            </a:r>
          </a:p>
        </p:txBody>
      </p:sp>
      <p:sp>
        <p:nvSpPr>
          <p:cNvPr id="9" name="TextBox 8">
            <a:extLst>
              <a:ext uri="{FF2B5EF4-FFF2-40B4-BE49-F238E27FC236}">
                <a16:creationId xmlns="" xmlns:a16="http://schemas.microsoft.com/office/drawing/2014/main" id="{16CC44A8-E1C7-4CD1-9DE3-924CE2D7DC8C}"/>
              </a:ext>
            </a:extLst>
          </p:cNvPr>
          <p:cNvSpPr txBox="1">
            <a:spLocks noChangeArrowheads="1"/>
          </p:cNvSpPr>
          <p:nvPr/>
        </p:nvSpPr>
        <p:spPr bwMode="auto">
          <a:xfrm>
            <a:off x="5292667" y="5328185"/>
            <a:ext cx="63583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Ông</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được</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nhân</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dân</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tôn</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là</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Đức</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thánh</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Trần</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và</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lập</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đền</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thờ</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ở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nhiều</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nơi</a:t>
            </a:r>
            <a:endPar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endParaRPr>
          </a:p>
        </p:txBody>
      </p:sp>
      <p:sp>
        <p:nvSpPr>
          <p:cNvPr id="6" name="TextBox 5">
            <a:extLst>
              <a:ext uri="{FF2B5EF4-FFF2-40B4-BE49-F238E27FC236}">
                <a16:creationId xmlns="" xmlns:a16="http://schemas.microsoft.com/office/drawing/2014/main" id="{ED10C6C2-F922-4BC6-82CE-ACD59100F534}"/>
              </a:ext>
            </a:extLst>
          </p:cNvPr>
          <p:cNvSpPr txBox="1"/>
          <p:nvPr/>
        </p:nvSpPr>
        <p:spPr>
          <a:xfrm>
            <a:off x="7428268" y="442836"/>
            <a:ext cx="2087110"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1. </a:t>
            </a: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giả</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495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1C68CDE-019B-495D-8F9A-EC00F9E7376B}"/>
              </a:ext>
            </a:extLst>
          </p:cNvPr>
          <p:cNvPicPr>
            <a:picLocks noChangeAspect="1"/>
          </p:cNvPicPr>
          <p:nvPr/>
        </p:nvPicPr>
        <p:blipFill>
          <a:blip r:embed="rId2"/>
          <a:stretch>
            <a:fillRect/>
          </a:stretch>
        </p:blipFill>
        <p:spPr>
          <a:xfrm>
            <a:off x="0" y="1"/>
            <a:ext cx="12192000" cy="6857999"/>
          </a:xfrm>
          <a:prstGeom prst="rect">
            <a:avLst/>
          </a:prstGeom>
        </p:spPr>
      </p:pic>
      <p:sp>
        <p:nvSpPr>
          <p:cNvPr id="7" name="Text Box 8">
            <a:extLst>
              <a:ext uri="{FF2B5EF4-FFF2-40B4-BE49-F238E27FC236}">
                <a16:creationId xmlns="" xmlns:a16="http://schemas.microsoft.com/office/drawing/2014/main" id="{15EE5AFA-E016-4787-86D6-621941FCDA3F}"/>
              </a:ext>
            </a:extLst>
          </p:cNvPr>
          <p:cNvSpPr txBox="1">
            <a:spLocks noChangeArrowheads="1"/>
          </p:cNvSpPr>
          <p:nvPr/>
        </p:nvSpPr>
        <p:spPr bwMode="auto">
          <a:xfrm>
            <a:off x="5346008" y="1253707"/>
            <a:ext cx="6251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r>
              <a:rPr lang="en-US" sz="3200"/>
              <a:t>-</a:t>
            </a:r>
            <a:r>
              <a:rPr lang="en-US" sz="3200" smtClean="0"/>
              <a:t>Thể </a:t>
            </a:r>
            <a:r>
              <a:rPr lang="en-US" sz="3200"/>
              <a:t>loại: Hịch</a:t>
            </a:r>
          </a:p>
        </p:txBody>
      </p:sp>
      <p:sp>
        <p:nvSpPr>
          <p:cNvPr id="8" name="TextBox 7">
            <a:extLst>
              <a:ext uri="{FF2B5EF4-FFF2-40B4-BE49-F238E27FC236}">
                <a16:creationId xmlns="" xmlns:a16="http://schemas.microsoft.com/office/drawing/2014/main" id="{EC4964D0-3A37-4EE8-A74A-B2C4576BBB90}"/>
              </a:ext>
            </a:extLst>
          </p:cNvPr>
          <p:cNvSpPr txBox="1">
            <a:spLocks noChangeArrowheads="1"/>
          </p:cNvSpPr>
          <p:nvPr/>
        </p:nvSpPr>
        <p:spPr bwMode="auto">
          <a:xfrm>
            <a:off x="5445809" y="2453212"/>
            <a:ext cx="635831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r>
              <a:rPr lang="en-US" sz="3200" smtClean="0"/>
              <a:t>- </a:t>
            </a:r>
            <a:r>
              <a:rPr lang="en-US" sz="3200"/>
              <a:t>Mục đích viết bài hịch của Trần Quốc Tuấn</a:t>
            </a:r>
          </a:p>
          <a:p>
            <a:r>
              <a:rPr lang="vi-VN" sz="3200"/>
              <a:t>là: khuyên nhủ các tì tướng phải chăm lo rèn tập võ nghệ, tích cực học tập </a:t>
            </a:r>
            <a:r>
              <a:rPr lang="vi-VN" sz="3200" i="1"/>
              <a:t>Binh thư yếu lược</a:t>
            </a:r>
            <a:r>
              <a:rPr lang="vi-VN" sz="3200"/>
              <a:t> do chính Trần Quốc Tuấn soạn.</a:t>
            </a:r>
            <a:endParaRPr lang="en-US" sz="3200"/>
          </a:p>
        </p:txBody>
      </p:sp>
      <p:sp>
        <p:nvSpPr>
          <p:cNvPr id="6" name="TextBox 5">
            <a:extLst>
              <a:ext uri="{FF2B5EF4-FFF2-40B4-BE49-F238E27FC236}">
                <a16:creationId xmlns="" xmlns:a16="http://schemas.microsoft.com/office/drawing/2014/main" id="{ED10C6C2-F922-4BC6-82CE-ACD59100F534}"/>
              </a:ext>
            </a:extLst>
          </p:cNvPr>
          <p:cNvSpPr txBox="1"/>
          <p:nvPr/>
        </p:nvSpPr>
        <p:spPr>
          <a:xfrm>
            <a:off x="7428268" y="442836"/>
            <a:ext cx="2625719"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2</a:t>
            </a:r>
            <a:r>
              <a:rPr lang="en-US" sz="3600" b="1" smtClean="0">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Tác</a:t>
            </a:r>
            <a:r>
              <a:rPr lang="en-US" sz="3600" b="1">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phẩm</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88" y="442836"/>
            <a:ext cx="5203179" cy="622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07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2">
            <a:extLst>
              <a:ext uri="{FF2B5EF4-FFF2-40B4-BE49-F238E27FC236}">
                <a16:creationId xmlns="" xmlns:a16="http://schemas.microsoft.com/office/drawing/2014/main" id="{D0CC8173-C7F2-43FC-ABB0-0B2C2F457336}"/>
              </a:ext>
            </a:extLst>
          </p:cNvPr>
          <p:cNvSpPr/>
          <p:nvPr/>
        </p:nvSpPr>
        <p:spPr>
          <a:xfrm rot="19055120">
            <a:off x="984491" y="2451987"/>
            <a:ext cx="2380013" cy="2221834"/>
          </a:xfrm>
          <a:prstGeom prst="roundRect">
            <a:avLst/>
          </a:prstGeom>
          <a:solidFill>
            <a:schemeClr val="bg1">
              <a:lumMod val="65000"/>
            </a:schemeClr>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17" name="圆角矩形 2">
            <a:extLst>
              <a:ext uri="{FF2B5EF4-FFF2-40B4-BE49-F238E27FC236}">
                <a16:creationId xmlns="" xmlns:a16="http://schemas.microsoft.com/office/drawing/2014/main" id="{BBD7E52D-CA1C-4395-9C79-3DA240DC0EAC}"/>
              </a:ext>
            </a:extLst>
          </p:cNvPr>
          <p:cNvSpPr/>
          <p:nvPr/>
        </p:nvSpPr>
        <p:spPr>
          <a:xfrm rot="19055120">
            <a:off x="611128" y="2428056"/>
            <a:ext cx="2380013" cy="2221834"/>
          </a:xfrm>
          <a:prstGeom prst="roundRect">
            <a:avLst/>
          </a:prstGeom>
          <a:solidFill>
            <a:srgbClr val="92D05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18" name="TextBox 17">
            <a:extLst>
              <a:ext uri="{FF2B5EF4-FFF2-40B4-BE49-F238E27FC236}">
                <a16:creationId xmlns="" xmlns:a16="http://schemas.microsoft.com/office/drawing/2014/main" id="{E65DF522-AF5F-4E3D-8720-BD2F39966D4F}"/>
              </a:ext>
            </a:extLst>
          </p:cNvPr>
          <p:cNvSpPr txBox="1"/>
          <p:nvPr/>
        </p:nvSpPr>
        <p:spPr>
          <a:xfrm>
            <a:off x="1158277" y="2602606"/>
            <a:ext cx="1327254" cy="1938992"/>
          </a:xfrm>
          <a:prstGeom prst="rect">
            <a:avLst/>
          </a:prstGeom>
          <a:noFill/>
        </p:spPr>
        <p:txBody>
          <a:bodyPr wrap="square" rtlCol="0">
            <a:spAutoFit/>
          </a:bodyPr>
          <a:lstStyle/>
          <a:p>
            <a:pPr marL="0" marR="0" lvl="0" indent="0" algn="l" defTabSz="914396"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Bố</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cục</a:t>
            </a:r>
            <a:endParaRPr kumimoji="0" lang="en-SG"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Rectangle: Rounded Corners 19">
            <a:extLst>
              <a:ext uri="{FF2B5EF4-FFF2-40B4-BE49-F238E27FC236}">
                <a16:creationId xmlns="" xmlns:a16="http://schemas.microsoft.com/office/drawing/2014/main" id="{EF7FFD59-0353-4AB8-ACFC-6619F79E9E1A}"/>
              </a:ext>
            </a:extLst>
          </p:cNvPr>
          <p:cNvSpPr/>
          <p:nvPr/>
        </p:nvSpPr>
        <p:spPr>
          <a:xfrm>
            <a:off x="3900275" y="506902"/>
            <a:ext cx="6961908"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r" defTabSz="914396"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Từ đầu </a:t>
            </a:r>
            <a:r>
              <a:rPr kumimoji="0" lang="en-US" sz="2800" b="1" i="0" u="none" strike="noStrike" kern="1200" cap="none" spc="0" normalizeH="0" baseline="0" noProof="0" dirty="0">
                <a:ln>
                  <a:noFill/>
                </a:ln>
                <a:solidFill>
                  <a:srgbClr val="44546A"/>
                </a:solidFill>
                <a:effectLst/>
                <a:uLnTx/>
                <a:uFillTx/>
                <a:latin typeface="Calibri Light"/>
                <a:ea typeface="+mn-ea"/>
                <a:cs typeface="+mn-cs"/>
              </a:rPr>
              <a:t>…</a:t>
            </a: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 “</a:t>
            </a:r>
            <a:r>
              <a:rPr kumimoji="0" lang="vi-VN" sz="2800" b="1" i="1"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còn lưu tiếng tốt</a:t>
            </a: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 </a:t>
            </a:r>
            <a:endParaRPr kumimoji="0" lang="en-US" sz="2800" b="1" i="0" u="none" strike="noStrike" kern="1200" cap="none" spc="0" normalizeH="0" baseline="0" noProof="0" dirty="0">
              <a:ln>
                <a:noFill/>
              </a:ln>
              <a:solidFill>
                <a:srgbClr val="44546A"/>
              </a:solidFill>
              <a:effectLst/>
              <a:uLnTx/>
              <a:uFillTx/>
              <a:latin typeface="Calibri Light"/>
              <a:ea typeface="+mn-ea"/>
              <a:cs typeface="+mn-cs"/>
            </a:endParaRPr>
          </a:p>
          <a:p>
            <a:pPr marL="0" marR="0" lvl="0" indent="0" algn="r" defTabSz="914396"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êu gương trung thần nghĩa sĩ)</a:t>
            </a:r>
          </a:p>
        </p:txBody>
      </p:sp>
      <p:pic>
        <p:nvPicPr>
          <p:cNvPr id="21" name="图片 4">
            <a:extLst>
              <a:ext uri="{FF2B5EF4-FFF2-40B4-BE49-F238E27FC236}">
                <a16:creationId xmlns="" xmlns:a16="http://schemas.microsoft.com/office/drawing/2014/main" id="{63D2E5E1-7F27-4AAB-8609-17514DA480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06723">
            <a:off x="3470929" y="347676"/>
            <a:ext cx="1213981" cy="1213981"/>
          </a:xfrm>
          <a:prstGeom prst="rect">
            <a:avLst/>
          </a:prstGeom>
        </p:spPr>
      </p:pic>
      <p:sp>
        <p:nvSpPr>
          <p:cNvPr id="22" name="文本框 14">
            <a:extLst>
              <a:ext uri="{FF2B5EF4-FFF2-40B4-BE49-F238E27FC236}">
                <a16:creationId xmlns="" xmlns:a16="http://schemas.microsoft.com/office/drawing/2014/main" id="{5C136A9F-C43A-48F4-8660-F4F7FC9C144C}"/>
              </a:ext>
            </a:extLst>
          </p:cNvPr>
          <p:cNvSpPr txBox="1"/>
          <p:nvPr/>
        </p:nvSpPr>
        <p:spPr>
          <a:xfrm>
            <a:off x="3648585" y="657713"/>
            <a:ext cx="810200"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P1</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3" name="Rectangle: Rounded Corners 22">
            <a:extLst>
              <a:ext uri="{FF2B5EF4-FFF2-40B4-BE49-F238E27FC236}">
                <a16:creationId xmlns="" xmlns:a16="http://schemas.microsoft.com/office/drawing/2014/main" id="{B9A1EE1F-3A98-43EA-8E1B-D69E6B606FD4}"/>
              </a:ext>
            </a:extLst>
          </p:cNvPr>
          <p:cNvSpPr/>
          <p:nvPr/>
        </p:nvSpPr>
        <p:spPr>
          <a:xfrm>
            <a:off x="3900275" y="2119043"/>
            <a:ext cx="6961908"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r" defTabSz="91439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Calibri Light"/>
                <a:ea typeface="+mn-ea"/>
                <a:cs typeface="+mn-cs"/>
              </a:rPr>
              <a:t>        </a:t>
            </a: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T</a:t>
            </a:r>
            <a:r>
              <a:rPr kumimoji="0" lang="en-US" sz="2800" b="1" i="0" u="none" strike="noStrike" kern="1200" cap="none" spc="0" normalizeH="0" baseline="0" noProof="0" dirty="0" err="1">
                <a:ln>
                  <a:noFill/>
                </a:ln>
                <a:solidFill>
                  <a:srgbClr val="44546A"/>
                </a:solidFill>
                <a:effectLst/>
                <a:uLnTx/>
                <a:uFillTx/>
                <a:latin typeface="Times New Roman" panose="02020603050405020304" pitchFamily="18" charset="0"/>
                <a:ea typeface="+mn-ea"/>
                <a:cs typeface="Times New Roman" panose="02020603050405020304" pitchFamily="18" charset="0"/>
              </a:rPr>
              <a:t>iếp</a:t>
            </a:r>
            <a:r>
              <a:rPr kumimoji="0" lang="en-US"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a:t>
            </a:r>
            <a:r>
              <a:rPr kumimoji="0" lang="vi-VN" sz="2800" b="1" i="0" u="none" strike="noStrike" kern="1200" cap="none" spc="0" normalizeH="0" baseline="0" noProof="0">
                <a:ln>
                  <a:noFill/>
                </a:ln>
                <a:solidFill>
                  <a:srgbClr val="44546A"/>
                </a:solidFill>
                <a:effectLst/>
                <a:uLnTx/>
                <a:uFillTx/>
                <a:latin typeface="Times New Roman" panose="02020603050405020304" pitchFamily="18" charset="0"/>
                <a:ea typeface="+mn-ea"/>
                <a:cs typeface="+mn-cs"/>
              </a:rPr>
              <a:t> </a:t>
            </a:r>
            <a:r>
              <a:rPr kumimoji="0" lang="vi-VN" sz="2800" b="1" i="0" u="none" strike="noStrike" kern="1200" cap="none" spc="0" normalizeH="0" baseline="0" noProof="0" smtClean="0">
                <a:ln>
                  <a:noFill/>
                </a:ln>
                <a:solidFill>
                  <a:srgbClr val="44546A"/>
                </a:solidFill>
                <a:effectLst/>
                <a:uLnTx/>
                <a:uFillTx/>
                <a:latin typeface="Times New Roman" panose="02020603050405020304" pitchFamily="18" charset="0"/>
                <a:ea typeface="+mn-ea"/>
                <a:cs typeface="+mn-cs"/>
              </a:rPr>
              <a:t>“</a:t>
            </a:r>
            <a:r>
              <a:rPr kumimoji="0" lang="en-US" sz="2800" b="1" i="1" u="none" strike="noStrike" kern="1200" cap="none" spc="0" normalizeH="0" baseline="0" noProof="0" smtClean="0">
                <a:ln>
                  <a:noFill/>
                </a:ln>
                <a:solidFill>
                  <a:srgbClr val="44546A"/>
                </a:solidFill>
                <a:effectLst/>
                <a:uLnTx/>
                <a:uFillTx/>
                <a:latin typeface="Times New Roman" panose="02020603050405020304" pitchFamily="18" charset="0"/>
                <a:ea typeface="+mn-ea"/>
                <a:cs typeface="+mn-cs"/>
              </a:rPr>
              <a:t>ta cũng</a:t>
            </a:r>
            <a:r>
              <a:rPr kumimoji="0" lang="en-US" sz="2800" b="1" i="1" u="none" strike="noStrike" kern="1200" cap="none" spc="0" normalizeH="0" noProof="0" smtClean="0">
                <a:ln>
                  <a:noFill/>
                </a:ln>
                <a:solidFill>
                  <a:srgbClr val="44546A"/>
                </a:solidFill>
                <a:effectLst/>
                <a:uLnTx/>
                <a:uFillTx/>
                <a:latin typeface="Times New Roman" panose="02020603050405020304" pitchFamily="18" charset="0"/>
                <a:ea typeface="+mn-ea"/>
                <a:cs typeface="+mn-cs"/>
              </a:rPr>
              <a:t> cam lòng</a:t>
            </a:r>
            <a:r>
              <a:rPr kumimoji="0" lang="vi-VN" sz="2800" b="1" i="0" u="none" strike="noStrike" kern="1200" cap="none" spc="0" normalizeH="0" baseline="0" noProof="0" smtClean="0">
                <a:ln>
                  <a:noFill/>
                </a:ln>
                <a:solidFill>
                  <a:srgbClr val="44546A"/>
                </a:solidFill>
                <a:effectLst/>
                <a:uLnTx/>
                <a:uFillTx/>
                <a:latin typeface="Times New Roman" panose="02020603050405020304" pitchFamily="18" charset="0"/>
                <a:ea typeface="+mn-ea"/>
                <a:cs typeface="+mn-cs"/>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Tội</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ác</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giặc</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và nỗi lòng của chủ tướng)</a:t>
            </a:r>
          </a:p>
        </p:txBody>
      </p:sp>
      <p:pic>
        <p:nvPicPr>
          <p:cNvPr id="24" name="图片 4">
            <a:extLst>
              <a:ext uri="{FF2B5EF4-FFF2-40B4-BE49-F238E27FC236}">
                <a16:creationId xmlns="" xmlns:a16="http://schemas.microsoft.com/office/drawing/2014/main" id="{FD49D686-000C-49CB-8BAC-1ACD25FCFE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06723">
            <a:off x="3470929" y="1959817"/>
            <a:ext cx="1213981" cy="1213981"/>
          </a:xfrm>
          <a:prstGeom prst="rect">
            <a:avLst/>
          </a:prstGeom>
        </p:spPr>
      </p:pic>
      <p:sp>
        <p:nvSpPr>
          <p:cNvPr id="25" name="文本框 14">
            <a:extLst>
              <a:ext uri="{FF2B5EF4-FFF2-40B4-BE49-F238E27FC236}">
                <a16:creationId xmlns="" xmlns:a16="http://schemas.microsoft.com/office/drawing/2014/main" id="{678D9AD7-5290-4CC7-9A76-72CBC32F8F84}"/>
              </a:ext>
            </a:extLst>
          </p:cNvPr>
          <p:cNvSpPr txBox="1"/>
          <p:nvPr/>
        </p:nvSpPr>
        <p:spPr>
          <a:xfrm>
            <a:off x="3648585" y="2269854"/>
            <a:ext cx="810200"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P2</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6" name="Rectangle: Rounded Corners 25">
            <a:extLst>
              <a:ext uri="{FF2B5EF4-FFF2-40B4-BE49-F238E27FC236}">
                <a16:creationId xmlns="" xmlns:a16="http://schemas.microsoft.com/office/drawing/2014/main" id="{FD52AA2C-EDB9-4ECD-8BFB-842BD368C129}"/>
              </a:ext>
            </a:extLst>
          </p:cNvPr>
          <p:cNvSpPr/>
          <p:nvPr/>
        </p:nvSpPr>
        <p:spPr>
          <a:xfrm>
            <a:off x="3900275" y="3836838"/>
            <a:ext cx="6961908"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r" defTabSz="914396"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T</a:t>
            </a:r>
            <a:r>
              <a:rPr kumimoji="0" lang="en-US" sz="2800" b="1" i="0" u="none" strike="noStrike" kern="1200" cap="none" spc="0" normalizeH="0" baseline="0" noProof="0" dirty="0" err="1">
                <a:ln>
                  <a:noFill/>
                </a:ln>
                <a:solidFill>
                  <a:srgbClr val="44546A"/>
                </a:solidFill>
                <a:effectLst/>
                <a:uLnTx/>
                <a:uFillTx/>
                <a:latin typeface="Times New Roman" panose="02020603050405020304" pitchFamily="18" charset="0"/>
                <a:ea typeface="+mn-ea"/>
                <a:cs typeface="Times New Roman" panose="02020603050405020304" pitchFamily="18" charset="0"/>
              </a:rPr>
              <a:t>iếp</a:t>
            </a:r>
            <a:r>
              <a:rPr kumimoji="0" lang="en-US"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srgbClr val="44546A"/>
                </a:solidFill>
                <a:effectLst/>
                <a:uLnTx/>
                <a:uFillTx/>
                <a:latin typeface="Calibri Light"/>
                <a:ea typeface="+mn-ea"/>
                <a:cs typeface="Times New Roman" panose="02020603050405020304" pitchFamily="18" charset="0"/>
              </a:rPr>
              <a:t> </a:t>
            </a: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a:t>
            </a:r>
            <a:r>
              <a:rPr kumimoji="0" lang="vi-VN" sz="2800" b="1" i="1"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không muốn </a:t>
            </a:r>
            <a:r>
              <a:rPr kumimoji="0" lang="en-US" sz="2800" b="1" i="1" u="none" strike="noStrike" kern="1200" cap="none" spc="0" normalizeH="0" baseline="0" noProof="0" dirty="0">
                <a:ln>
                  <a:noFill/>
                </a:ln>
                <a:solidFill>
                  <a:srgbClr val="44546A"/>
                </a:solidFill>
                <a:effectLst/>
                <a:uLnTx/>
                <a:uFillTx/>
                <a:latin typeface="Calibri Light"/>
                <a:ea typeface="+mn-ea"/>
                <a:cs typeface="+mn-cs"/>
              </a:rPr>
              <a:t>… </a:t>
            </a:r>
            <a:r>
              <a:rPr kumimoji="0" lang="vi-VN" sz="2800" b="1" i="1"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được không ?” </a:t>
            </a:r>
            <a:r>
              <a:rPr kumimoji="0" lang="en-US" sz="2800" b="1" i="1" u="none" strike="noStrike" kern="1200" cap="none" spc="0" normalizeH="0" baseline="0" noProof="0" dirty="0">
                <a:ln>
                  <a:noFill/>
                </a:ln>
                <a:solidFill>
                  <a:srgbClr val="44546A"/>
                </a:solidFill>
                <a:effectLst/>
                <a:uLnTx/>
                <a:uFillTx/>
                <a:latin typeface="Calibri Light"/>
                <a:ea typeface="+mn-ea"/>
                <a:cs typeface="+mn-cs"/>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hân tích phải trái, làm rõ đúng sai)</a:t>
            </a:r>
          </a:p>
        </p:txBody>
      </p:sp>
      <p:pic>
        <p:nvPicPr>
          <p:cNvPr id="27" name="图片 4">
            <a:extLst>
              <a:ext uri="{FF2B5EF4-FFF2-40B4-BE49-F238E27FC236}">
                <a16:creationId xmlns="" xmlns:a16="http://schemas.microsoft.com/office/drawing/2014/main" id="{AC4B1661-B839-452F-95C7-E206555768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06723">
            <a:off x="3470929" y="3677612"/>
            <a:ext cx="1213981" cy="1213981"/>
          </a:xfrm>
          <a:prstGeom prst="rect">
            <a:avLst/>
          </a:prstGeom>
        </p:spPr>
      </p:pic>
      <p:sp>
        <p:nvSpPr>
          <p:cNvPr id="28" name="文本框 14">
            <a:extLst>
              <a:ext uri="{FF2B5EF4-FFF2-40B4-BE49-F238E27FC236}">
                <a16:creationId xmlns="" xmlns:a16="http://schemas.microsoft.com/office/drawing/2014/main" id="{F32A610F-0892-4A74-A745-343DCE758CEE}"/>
              </a:ext>
            </a:extLst>
          </p:cNvPr>
          <p:cNvSpPr txBox="1"/>
          <p:nvPr/>
        </p:nvSpPr>
        <p:spPr>
          <a:xfrm>
            <a:off x="3648585" y="3987649"/>
            <a:ext cx="810200"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P3</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9" name="Rectangle: Rounded Corners 28">
            <a:extLst>
              <a:ext uri="{FF2B5EF4-FFF2-40B4-BE49-F238E27FC236}">
                <a16:creationId xmlns="" xmlns:a16="http://schemas.microsoft.com/office/drawing/2014/main" id="{016F83C3-40B8-482D-997C-9FCEB59A1DCA}"/>
              </a:ext>
            </a:extLst>
          </p:cNvPr>
          <p:cNvSpPr/>
          <p:nvPr/>
        </p:nvSpPr>
        <p:spPr>
          <a:xfrm>
            <a:off x="3900275" y="5359729"/>
            <a:ext cx="6961908"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892175" algn="r" defTabSz="91439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   C</a:t>
            </a: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òn lại</a:t>
            </a:r>
            <a:r>
              <a:rPr kumimoji="0" lang="en-US" sz="2800" b="1" i="0" u="none" strike="noStrike" kern="1200" cap="none" spc="0" normalizeH="0" baseline="0" noProof="0" dirty="0">
                <a:ln>
                  <a:noFill/>
                </a:ln>
                <a:solidFill>
                  <a:srgbClr val="44546A"/>
                </a:solidFill>
                <a:effectLst/>
                <a:uLnTx/>
                <a:uFillTx/>
                <a:latin typeface="Calibri Light"/>
                <a:ea typeface="+mn-ea"/>
                <a:cs typeface="+mn-cs"/>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êu nhiệm vụ cấp bách, khích lệ tinh thần chiến đấu)</a:t>
            </a:r>
          </a:p>
        </p:txBody>
      </p:sp>
      <p:pic>
        <p:nvPicPr>
          <p:cNvPr id="30" name="图片 4">
            <a:extLst>
              <a:ext uri="{FF2B5EF4-FFF2-40B4-BE49-F238E27FC236}">
                <a16:creationId xmlns="" xmlns:a16="http://schemas.microsoft.com/office/drawing/2014/main" id="{22F30497-F7D5-481E-AF79-C45069B3B5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06723">
            <a:off x="3470929" y="5200503"/>
            <a:ext cx="1213981" cy="1213981"/>
          </a:xfrm>
          <a:prstGeom prst="rect">
            <a:avLst/>
          </a:prstGeom>
        </p:spPr>
      </p:pic>
      <p:sp>
        <p:nvSpPr>
          <p:cNvPr id="31" name="文本框 14">
            <a:extLst>
              <a:ext uri="{FF2B5EF4-FFF2-40B4-BE49-F238E27FC236}">
                <a16:creationId xmlns="" xmlns:a16="http://schemas.microsoft.com/office/drawing/2014/main" id="{5ECD8EEF-0A7C-46DD-8537-8F9C1B5FBCA8}"/>
              </a:ext>
            </a:extLst>
          </p:cNvPr>
          <p:cNvSpPr txBox="1"/>
          <p:nvPr/>
        </p:nvSpPr>
        <p:spPr>
          <a:xfrm>
            <a:off x="3648585" y="5510540"/>
            <a:ext cx="810200"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P4</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3" name="Right Triangle 2">
            <a:extLst>
              <a:ext uri="{FF2B5EF4-FFF2-40B4-BE49-F238E27FC236}">
                <a16:creationId xmlns="" xmlns:a16="http://schemas.microsoft.com/office/drawing/2014/main" id="{CD8C7906-FF6D-438C-990F-DC40F147363C}"/>
              </a:ext>
            </a:extLst>
          </p:cNvPr>
          <p:cNvSpPr/>
          <p:nvPr/>
        </p:nvSpPr>
        <p:spPr>
          <a:xfrm rot="5400000">
            <a:off x="34770" y="-35085"/>
            <a:ext cx="1295958" cy="1366127"/>
          </a:xfrm>
          <a:prstGeom prst="rtTriangle">
            <a:avLst/>
          </a:prstGeom>
          <a:solidFill>
            <a:srgbClr val="FFC0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Right Triangle 32">
            <a:extLst>
              <a:ext uri="{FF2B5EF4-FFF2-40B4-BE49-F238E27FC236}">
                <a16:creationId xmlns="" xmlns:a16="http://schemas.microsoft.com/office/drawing/2014/main" id="{C04C4A60-CAB4-412D-B451-935D017C6EB2}"/>
              </a:ext>
            </a:extLst>
          </p:cNvPr>
          <p:cNvSpPr/>
          <p:nvPr/>
        </p:nvSpPr>
        <p:spPr>
          <a:xfrm rot="16200000">
            <a:off x="10842630" y="5475455"/>
            <a:ext cx="1295958" cy="1366127"/>
          </a:xfrm>
          <a:prstGeom prst="rtTriangle">
            <a:avLst/>
          </a:prstGeom>
          <a:solidFill>
            <a:srgbClr val="FFC0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848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randombar(horizontal)">
                                      <p:cBhvr>
                                        <p:cTn id="29" dur="500"/>
                                        <p:tgtEl>
                                          <p:spTgt spid="2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randombar(horizontal)">
                                      <p:cBhvr>
                                        <p:cTn id="40" dur="500"/>
                                        <p:tgtEl>
                                          <p:spTgt spid="2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randombar(horizontal)">
                                      <p:cBhvr>
                                        <p:cTn id="48" dur="500"/>
                                        <p:tgtEl>
                                          <p:spTgt spid="30"/>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randombar(horizontal)">
                                      <p:cBhvr>
                                        <p:cTn id="51" dur="500"/>
                                        <p:tgtEl>
                                          <p:spTgt spid="31"/>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randombar(horizontal)">
                                      <p:cBhvr>
                                        <p:cTn id="54" dur="500"/>
                                        <p:tgtEl>
                                          <p:spTgt spid="29"/>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circle(in)">
                                      <p:cBhvr>
                                        <p:cTn id="5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 grpId="0" animBg="1"/>
      <p:bldP spid="18" grpId="0"/>
      <p:bldP spid="20" grpId="0" animBg="1"/>
      <p:bldP spid="22" grpId="0"/>
      <p:bldP spid="23" grpId="0" animBg="1"/>
      <p:bldP spid="25" grpId="0"/>
      <p:bldP spid="26" grpId="0" animBg="1"/>
      <p:bldP spid="28" grpId="0"/>
      <p:bldP spid="29" grpId="0" animBg="1"/>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lowchart: Decision 36">
            <a:extLst>
              <a:ext uri="{FF2B5EF4-FFF2-40B4-BE49-F238E27FC236}">
                <a16:creationId xmlns="" xmlns:a16="http://schemas.microsoft.com/office/drawing/2014/main" id="{0C60A4F5-9CEC-46A8-911A-C80C916FEFB3}"/>
              </a:ext>
            </a:extLst>
          </p:cNvPr>
          <p:cNvSpPr/>
          <p:nvPr/>
        </p:nvSpPr>
        <p:spPr>
          <a:xfrm>
            <a:off x="4297680" y="34845"/>
            <a:ext cx="1055121" cy="1024790"/>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cision 41">
            <a:extLst>
              <a:ext uri="{FF2B5EF4-FFF2-40B4-BE49-F238E27FC236}">
                <a16:creationId xmlns="" xmlns:a16="http://schemas.microsoft.com/office/drawing/2014/main" id="{A5FA164B-E3FF-4839-81B9-F29E9438D6C8}"/>
              </a:ext>
            </a:extLst>
          </p:cNvPr>
          <p:cNvSpPr/>
          <p:nvPr/>
        </p:nvSpPr>
        <p:spPr>
          <a:xfrm>
            <a:off x="1624707" y="-313511"/>
            <a:ext cx="968306" cy="925418"/>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Decision 33">
            <a:extLst>
              <a:ext uri="{FF2B5EF4-FFF2-40B4-BE49-F238E27FC236}">
                <a16:creationId xmlns="" xmlns:a16="http://schemas.microsoft.com/office/drawing/2014/main" id="{20FE7637-95F7-46F0-B49B-E3DCB22E10D6}"/>
              </a:ext>
            </a:extLst>
          </p:cNvPr>
          <p:cNvSpPr/>
          <p:nvPr/>
        </p:nvSpPr>
        <p:spPr>
          <a:xfrm>
            <a:off x="10198202" y="1509134"/>
            <a:ext cx="1533486" cy="1422700"/>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Ôn tập văn bản &amp;quot;Hịch tướng sĩ&amp;quot; (Trần Quốc Tuấn) - Ngữ văn 8 ~ Tư liệu Ngữ  văn THCS">
            <a:extLst>
              <a:ext uri="{FF2B5EF4-FFF2-40B4-BE49-F238E27FC236}">
                <a16:creationId xmlns="" xmlns:a16="http://schemas.microsoft.com/office/drawing/2014/main" id="{44D379A6-800D-48A4-BA2C-8015AF862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14" y="945017"/>
            <a:ext cx="5826668" cy="5826668"/>
          </a:xfrm>
          <a:prstGeom prst="rect">
            <a:avLst/>
          </a:prstGeom>
          <a:noFill/>
          <a:extLst>
            <a:ext uri="{909E8E84-426E-40DD-AFC4-6F175D3DCCD1}">
              <a14:hiddenFill xmlns:a14="http://schemas.microsoft.com/office/drawing/2010/main">
                <a:solidFill>
                  <a:srgbClr val="FFFFFF"/>
                </a:solidFill>
              </a14:hiddenFill>
            </a:ext>
          </a:extLst>
        </p:spPr>
      </p:pic>
      <p:sp>
        <p:nvSpPr>
          <p:cNvPr id="9" name="Flowchart: Decision 8">
            <a:extLst>
              <a:ext uri="{FF2B5EF4-FFF2-40B4-BE49-F238E27FC236}">
                <a16:creationId xmlns="" xmlns:a16="http://schemas.microsoft.com/office/drawing/2014/main" id="{59932D29-40F1-4341-8E34-ED904A9FFCA9}"/>
              </a:ext>
            </a:extLst>
          </p:cNvPr>
          <p:cNvSpPr/>
          <p:nvPr/>
        </p:nvSpPr>
        <p:spPr>
          <a:xfrm>
            <a:off x="7321854" y="3838404"/>
            <a:ext cx="2659709" cy="263902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ecision 17">
            <a:extLst>
              <a:ext uri="{FF2B5EF4-FFF2-40B4-BE49-F238E27FC236}">
                <a16:creationId xmlns="" xmlns:a16="http://schemas.microsoft.com/office/drawing/2014/main" id="{3006215D-C466-4FC4-95F7-3A31AABD07F7}"/>
              </a:ext>
            </a:extLst>
          </p:cNvPr>
          <p:cNvSpPr/>
          <p:nvPr/>
        </p:nvSpPr>
        <p:spPr>
          <a:xfrm>
            <a:off x="9183076" y="2812332"/>
            <a:ext cx="1015126" cy="954476"/>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cision 18">
            <a:extLst>
              <a:ext uri="{FF2B5EF4-FFF2-40B4-BE49-F238E27FC236}">
                <a16:creationId xmlns="" xmlns:a16="http://schemas.microsoft.com/office/drawing/2014/main" id="{D5F36A7C-D421-4F06-B0C9-56C89CDA3104}"/>
              </a:ext>
            </a:extLst>
          </p:cNvPr>
          <p:cNvSpPr/>
          <p:nvPr/>
        </p:nvSpPr>
        <p:spPr>
          <a:xfrm>
            <a:off x="7057468" y="481486"/>
            <a:ext cx="1875099" cy="1830976"/>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cision 19">
            <a:extLst>
              <a:ext uri="{FF2B5EF4-FFF2-40B4-BE49-F238E27FC236}">
                <a16:creationId xmlns="" xmlns:a16="http://schemas.microsoft.com/office/drawing/2014/main" id="{8C1D1E3B-3F7B-4319-B6E5-552DAFF2DAB5}"/>
              </a:ext>
            </a:extLst>
          </p:cNvPr>
          <p:cNvSpPr/>
          <p:nvPr/>
        </p:nvSpPr>
        <p:spPr>
          <a:xfrm>
            <a:off x="4228463" y="1799081"/>
            <a:ext cx="1875099" cy="1830976"/>
          </a:xfrm>
          <a:prstGeom prst="flowChartDecision">
            <a:avLst/>
          </a:prstGeom>
          <a:solidFill>
            <a:srgbClr val="B0B0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cision 20">
            <a:extLst>
              <a:ext uri="{FF2B5EF4-FFF2-40B4-BE49-F238E27FC236}">
                <a16:creationId xmlns="" xmlns:a16="http://schemas.microsoft.com/office/drawing/2014/main" id="{1D81D187-DC60-47E0-8715-EA72622A75BE}"/>
              </a:ext>
            </a:extLst>
          </p:cNvPr>
          <p:cNvSpPr/>
          <p:nvPr/>
        </p:nvSpPr>
        <p:spPr>
          <a:xfrm>
            <a:off x="6454576" y="2812332"/>
            <a:ext cx="1423567" cy="1323290"/>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ecision 22">
            <a:extLst>
              <a:ext uri="{FF2B5EF4-FFF2-40B4-BE49-F238E27FC236}">
                <a16:creationId xmlns="" xmlns:a16="http://schemas.microsoft.com/office/drawing/2014/main" id="{96E94FED-CC4D-4E6F-8AC0-83B55D8830D4}"/>
              </a:ext>
            </a:extLst>
          </p:cNvPr>
          <p:cNvSpPr/>
          <p:nvPr/>
        </p:nvSpPr>
        <p:spPr>
          <a:xfrm>
            <a:off x="4769099" y="3470932"/>
            <a:ext cx="2253839" cy="216395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II</a:t>
            </a:r>
            <a:endParaRPr lang="en-US"/>
          </a:p>
        </p:txBody>
      </p:sp>
      <p:sp>
        <p:nvSpPr>
          <p:cNvPr id="24" name="Flowchart: Decision 23">
            <a:extLst>
              <a:ext uri="{FF2B5EF4-FFF2-40B4-BE49-F238E27FC236}">
                <a16:creationId xmlns="" xmlns:a16="http://schemas.microsoft.com/office/drawing/2014/main" id="{DC3EA88E-4FBD-4BFE-9DA3-D0FDDB1E64B5}"/>
              </a:ext>
            </a:extLst>
          </p:cNvPr>
          <p:cNvSpPr/>
          <p:nvPr/>
        </p:nvSpPr>
        <p:spPr>
          <a:xfrm>
            <a:off x="6384530" y="5922130"/>
            <a:ext cx="1636089" cy="1587464"/>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cision 25">
            <a:extLst>
              <a:ext uri="{FF2B5EF4-FFF2-40B4-BE49-F238E27FC236}">
                <a16:creationId xmlns="" xmlns:a16="http://schemas.microsoft.com/office/drawing/2014/main" id="{4E2B060D-9DB6-44AD-951C-A5F28902BAB5}"/>
              </a:ext>
            </a:extLst>
          </p:cNvPr>
          <p:cNvSpPr/>
          <p:nvPr/>
        </p:nvSpPr>
        <p:spPr>
          <a:xfrm>
            <a:off x="704073" y="1509134"/>
            <a:ext cx="1121086" cy="1083670"/>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Decision 26">
            <a:extLst>
              <a:ext uri="{FF2B5EF4-FFF2-40B4-BE49-F238E27FC236}">
                <a16:creationId xmlns="" xmlns:a16="http://schemas.microsoft.com/office/drawing/2014/main" id="{32E78484-891D-4A6D-8345-9D44F86B2072}"/>
              </a:ext>
            </a:extLst>
          </p:cNvPr>
          <p:cNvSpPr/>
          <p:nvPr/>
        </p:nvSpPr>
        <p:spPr>
          <a:xfrm>
            <a:off x="9367582" y="5447149"/>
            <a:ext cx="1875099" cy="1830976"/>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cision 27">
            <a:extLst>
              <a:ext uri="{FF2B5EF4-FFF2-40B4-BE49-F238E27FC236}">
                <a16:creationId xmlns="" xmlns:a16="http://schemas.microsoft.com/office/drawing/2014/main" id="{129ED57D-F3A6-4587-BE5C-0761A978FE76}"/>
              </a:ext>
            </a:extLst>
          </p:cNvPr>
          <p:cNvSpPr/>
          <p:nvPr/>
        </p:nvSpPr>
        <p:spPr>
          <a:xfrm>
            <a:off x="10027395" y="3129388"/>
            <a:ext cx="1875099" cy="1830976"/>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ecision 29">
            <a:extLst>
              <a:ext uri="{FF2B5EF4-FFF2-40B4-BE49-F238E27FC236}">
                <a16:creationId xmlns="" xmlns:a16="http://schemas.microsoft.com/office/drawing/2014/main" id="{405BA255-1ACA-4C10-8FA4-F078D7D560B2}"/>
              </a:ext>
            </a:extLst>
          </p:cNvPr>
          <p:cNvSpPr/>
          <p:nvPr/>
        </p:nvSpPr>
        <p:spPr>
          <a:xfrm>
            <a:off x="11090130" y="4813691"/>
            <a:ext cx="1596974" cy="1387660"/>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53CB6633-1280-4CA3-A097-1E5E88CE7EB0}"/>
              </a:ext>
            </a:extLst>
          </p:cNvPr>
          <p:cNvPicPr>
            <a:picLocks noChangeAspect="1"/>
          </p:cNvPicPr>
          <p:nvPr/>
        </p:nvPicPr>
        <p:blipFill>
          <a:blip r:embed="rId3"/>
          <a:stretch>
            <a:fillRect/>
          </a:stretch>
        </p:blipFill>
        <p:spPr>
          <a:xfrm>
            <a:off x="2759448" y="488429"/>
            <a:ext cx="8330682" cy="1830976"/>
          </a:xfrm>
          <a:prstGeom prst="rect">
            <a:avLst/>
          </a:prstGeom>
          <a:noFill/>
        </p:spPr>
      </p:pic>
      <p:sp>
        <p:nvSpPr>
          <p:cNvPr id="8" name="TextBox 7">
            <a:extLst>
              <a:ext uri="{FF2B5EF4-FFF2-40B4-BE49-F238E27FC236}">
                <a16:creationId xmlns="" xmlns:a16="http://schemas.microsoft.com/office/drawing/2014/main" id="{8736B929-AA2A-4DEC-B70D-FE92B7670DA1}"/>
              </a:ext>
            </a:extLst>
          </p:cNvPr>
          <p:cNvSpPr txBox="1"/>
          <p:nvPr/>
        </p:nvSpPr>
        <p:spPr>
          <a:xfrm>
            <a:off x="887272" y="175576"/>
            <a:ext cx="2568332" cy="769441"/>
          </a:xfrm>
          <a:prstGeom prst="rect">
            <a:avLst/>
          </a:prstGeom>
          <a:noFill/>
        </p:spPr>
        <p:txBody>
          <a:bodyPr wrap="none" rtlCol="0">
            <a:spAutoFit/>
          </a:bodyPr>
          <a:lstStyle/>
          <a:p>
            <a:r>
              <a:rPr lang="en-US" sz="4400" b="1" dirty="0" err="1">
                <a:solidFill>
                  <a:srgbClr val="002060"/>
                </a:solidFill>
                <a:latin typeface="Times New Roman" panose="02020603050405020304" pitchFamily="18" charset="0"/>
                <a:cs typeface="Times New Roman" panose="02020603050405020304" pitchFamily="18" charset="0"/>
              </a:rPr>
              <a:t>Văn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bản</a:t>
            </a:r>
            <a:r>
              <a:rPr lang="en-US" sz="4400" b="1" dirty="0">
                <a:solidFill>
                  <a:srgbClr val="002060"/>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 xmlns:a16="http://schemas.microsoft.com/office/drawing/2014/main" id="{2AB96DB3-CE9A-4F9B-B195-8810AAEE1420}"/>
              </a:ext>
            </a:extLst>
          </p:cNvPr>
          <p:cNvSpPr txBox="1"/>
          <p:nvPr/>
        </p:nvSpPr>
        <p:spPr>
          <a:xfrm>
            <a:off x="8375267" y="1935832"/>
            <a:ext cx="3645870" cy="584775"/>
          </a:xfrm>
          <a:prstGeom prst="rect">
            <a:avLst/>
          </a:prstGeom>
          <a:noFill/>
        </p:spPr>
        <p:txBody>
          <a:bodyPr wrap="non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Trần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Quốc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Tuấn</a:t>
            </a:r>
            <a:r>
              <a:rPr lang="en-US" sz="3200" b="1" i="1" dirty="0">
                <a:solidFill>
                  <a:srgbClr val="002060"/>
                </a:solidFill>
                <a:latin typeface="Times New Roman" panose="02020603050405020304" pitchFamily="18" charset="0"/>
                <a:cs typeface="Times New Roman" panose="02020603050405020304" pitchFamily="18" charset="0"/>
              </a:rPr>
              <a:t> - </a:t>
            </a:r>
          </a:p>
        </p:txBody>
      </p:sp>
      <p:sp>
        <p:nvSpPr>
          <p:cNvPr id="33" name="Flowchart: Decision 32">
            <a:extLst>
              <a:ext uri="{FF2B5EF4-FFF2-40B4-BE49-F238E27FC236}">
                <a16:creationId xmlns="" xmlns:a16="http://schemas.microsoft.com/office/drawing/2014/main" id="{53CAA2E5-C286-45D0-863C-254FEDB70967}"/>
              </a:ext>
            </a:extLst>
          </p:cNvPr>
          <p:cNvSpPr/>
          <p:nvPr/>
        </p:nvSpPr>
        <p:spPr>
          <a:xfrm>
            <a:off x="-348378" y="2639643"/>
            <a:ext cx="1781856" cy="1644733"/>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Decision 34">
            <a:extLst>
              <a:ext uri="{FF2B5EF4-FFF2-40B4-BE49-F238E27FC236}">
                <a16:creationId xmlns="" xmlns:a16="http://schemas.microsoft.com/office/drawing/2014/main" id="{E3C33D7B-C7D8-44AE-8D60-4E85FA706CD1}"/>
              </a:ext>
            </a:extLst>
          </p:cNvPr>
          <p:cNvSpPr/>
          <p:nvPr/>
        </p:nvSpPr>
        <p:spPr>
          <a:xfrm>
            <a:off x="6480371" y="1796638"/>
            <a:ext cx="877543" cy="861418"/>
          </a:xfrm>
          <a:prstGeom prst="flowChartDecision">
            <a:avLst/>
          </a:prstGeom>
          <a:solidFill>
            <a:srgbClr val="B0B0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cision 35">
            <a:extLst>
              <a:ext uri="{FF2B5EF4-FFF2-40B4-BE49-F238E27FC236}">
                <a16:creationId xmlns="" xmlns:a16="http://schemas.microsoft.com/office/drawing/2014/main" id="{0326F843-CEA9-44AA-8FE3-677ABF437639}"/>
              </a:ext>
            </a:extLst>
          </p:cNvPr>
          <p:cNvSpPr/>
          <p:nvPr/>
        </p:nvSpPr>
        <p:spPr>
          <a:xfrm>
            <a:off x="8265476" y="2571557"/>
            <a:ext cx="638795" cy="584775"/>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cision 37">
            <a:extLst>
              <a:ext uri="{FF2B5EF4-FFF2-40B4-BE49-F238E27FC236}">
                <a16:creationId xmlns="" xmlns:a16="http://schemas.microsoft.com/office/drawing/2014/main" id="{214FC995-3D67-433F-A2A3-53C0139C0B92}"/>
              </a:ext>
            </a:extLst>
          </p:cNvPr>
          <p:cNvSpPr/>
          <p:nvPr/>
        </p:nvSpPr>
        <p:spPr>
          <a:xfrm>
            <a:off x="5803588" y="-1279773"/>
            <a:ext cx="2438701" cy="2217071"/>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Decision 38">
            <a:extLst>
              <a:ext uri="{FF2B5EF4-FFF2-40B4-BE49-F238E27FC236}">
                <a16:creationId xmlns="" xmlns:a16="http://schemas.microsoft.com/office/drawing/2014/main" id="{5C4D527D-4318-447B-BC39-1132EF7C8881}"/>
              </a:ext>
            </a:extLst>
          </p:cNvPr>
          <p:cNvSpPr/>
          <p:nvPr/>
        </p:nvSpPr>
        <p:spPr>
          <a:xfrm>
            <a:off x="9211313" y="-345727"/>
            <a:ext cx="816082" cy="906023"/>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cision 39">
            <a:extLst>
              <a:ext uri="{FF2B5EF4-FFF2-40B4-BE49-F238E27FC236}">
                <a16:creationId xmlns="" xmlns:a16="http://schemas.microsoft.com/office/drawing/2014/main" id="{D8F5A1E5-E43A-421C-A9D1-D0106CD98936}"/>
              </a:ext>
            </a:extLst>
          </p:cNvPr>
          <p:cNvSpPr/>
          <p:nvPr/>
        </p:nvSpPr>
        <p:spPr>
          <a:xfrm>
            <a:off x="10637234" y="-60609"/>
            <a:ext cx="1596974" cy="1387660"/>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Decision 40">
            <a:extLst>
              <a:ext uri="{FF2B5EF4-FFF2-40B4-BE49-F238E27FC236}">
                <a16:creationId xmlns="" xmlns:a16="http://schemas.microsoft.com/office/drawing/2014/main" id="{535535E2-4480-4F2E-8B79-B96034446A57}"/>
              </a:ext>
            </a:extLst>
          </p:cNvPr>
          <p:cNvSpPr/>
          <p:nvPr/>
        </p:nvSpPr>
        <p:spPr>
          <a:xfrm>
            <a:off x="79830" y="560296"/>
            <a:ext cx="842217" cy="92541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 xmlns:a16="http://schemas.microsoft.com/office/drawing/2014/main" id="{ED10C6C2-F922-4BC6-82CE-ACD59100F534}"/>
              </a:ext>
            </a:extLst>
          </p:cNvPr>
          <p:cNvSpPr txBox="1"/>
          <p:nvPr/>
        </p:nvSpPr>
        <p:spPr>
          <a:xfrm>
            <a:off x="5166013" y="3212020"/>
            <a:ext cx="5677314"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II. TÌM HIỂU CHI TIẾT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905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 xmlns:a16="http://schemas.microsoft.com/office/drawing/2014/main" id="{8B7A0401-9B31-4DF1-9B01-EC11FCE25C95}"/>
              </a:ext>
            </a:extLst>
          </p:cNvPr>
          <p:cNvSpPr txBox="1"/>
          <p:nvPr/>
        </p:nvSpPr>
        <p:spPr>
          <a:xfrm>
            <a:off x="3066164" y="169282"/>
            <a:ext cx="60596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Nêu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trung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nghĩa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sĩ</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074" name="Picture 2" descr="Người bắt ma">
            <a:extLst>
              <a:ext uri="{FF2B5EF4-FFF2-40B4-BE49-F238E27FC236}">
                <a16:creationId xmlns="" xmlns:a16="http://schemas.microsoft.com/office/drawing/2014/main" id="{E14F41EE-C242-4AA4-AE1F-1E5C7583C7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8167" y="2937554"/>
            <a:ext cx="1968672" cy="191257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6" name="Picture 4" descr="Thái úy Phúc Quốc công Lê Lai - Đệ nhất Khai quốc công thần triều Lê.">
            <a:extLst>
              <a:ext uri="{FF2B5EF4-FFF2-40B4-BE49-F238E27FC236}">
                <a16:creationId xmlns="" xmlns:a16="http://schemas.microsoft.com/office/drawing/2014/main" id="{0D024FF8-4B75-4EE7-A680-11FD6E0131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8665" y="2047149"/>
            <a:ext cx="1403567" cy="1471637"/>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8" name="Picture 6" descr="12 đại tướng tài ba nhất lịch sử Trung Hoa, Lã Bố không có tên, Quan Vân  Trường chỉ xếp thứ 10 - DKN.News">
            <a:extLst>
              <a:ext uri="{FF2B5EF4-FFF2-40B4-BE49-F238E27FC236}">
                <a16:creationId xmlns="" xmlns:a16="http://schemas.microsoft.com/office/drawing/2014/main" id="{6CDBAA89-45E0-4049-B846-2F7E1BD131C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200"/>
          <a:stretch/>
        </p:blipFill>
        <p:spPr bwMode="auto">
          <a:xfrm>
            <a:off x="7253689" y="2599111"/>
            <a:ext cx="1373774" cy="1303648"/>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80" name="Picture 8" descr="10 võ tướng mạnh nhất Trung Hoa: Quan Vũ &amp;quot;đội sổ&amp;quot;, Lữ Bố, Nhạc Phi vẫn thua  nhân vật này">
            <a:extLst>
              <a:ext uri="{FF2B5EF4-FFF2-40B4-BE49-F238E27FC236}">
                <a16:creationId xmlns="" xmlns:a16="http://schemas.microsoft.com/office/drawing/2014/main" id="{8D47CD1A-8E5C-4AC4-8758-DA26524DE5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82670" y="3652669"/>
            <a:ext cx="1211900" cy="119745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1" name="Freeform: Shape 30">
            <a:extLst>
              <a:ext uri="{FF2B5EF4-FFF2-40B4-BE49-F238E27FC236}">
                <a16:creationId xmlns="" xmlns:a16="http://schemas.microsoft.com/office/drawing/2014/main" id="{7589171D-F955-459C-B9C6-CEC47A8FE771}"/>
              </a:ext>
            </a:extLst>
          </p:cNvPr>
          <p:cNvSpPr/>
          <p:nvPr/>
        </p:nvSpPr>
        <p:spPr>
          <a:xfrm>
            <a:off x="-251174" y="1085125"/>
            <a:ext cx="2814235" cy="778809"/>
          </a:xfrm>
          <a:custGeom>
            <a:avLst/>
            <a:gdLst>
              <a:gd name="connsiteX0" fmla="*/ 0 w 2234406"/>
              <a:gd name="connsiteY0" fmla="*/ 0 h 893762"/>
              <a:gd name="connsiteX1" fmla="*/ 1787525 w 2234406"/>
              <a:gd name="connsiteY1" fmla="*/ 0 h 893762"/>
              <a:gd name="connsiteX2" fmla="*/ 2234406 w 2234406"/>
              <a:gd name="connsiteY2" fmla="*/ 446881 h 893762"/>
              <a:gd name="connsiteX3" fmla="*/ 1787525 w 2234406"/>
              <a:gd name="connsiteY3" fmla="*/ 893762 h 893762"/>
              <a:gd name="connsiteX4" fmla="*/ 0 w 2234406"/>
              <a:gd name="connsiteY4" fmla="*/ 893762 h 893762"/>
              <a:gd name="connsiteX5" fmla="*/ 446881 w 2234406"/>
              <a:gd name="connsiteY5" fmla="*/ 446881 h 893762"/>
              <a:gd name="connsiteX6" fmla="*/ 0 w 2234406"/>
              <a:gd name="connsiteY6" fmla="*/ 0 h 8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4406" h="893762">
                <a:moveTo>
                  <a:pt x="0" y="0"/>
                </a:moveTo>
                <a:lnTo>
                  <a:pt x="1787525" y="0"/>
                </a:lnTo>
                <a:lnTo>
                  <a:pt x="2234406" y="446881"/>
                </a:lnTo>
                <a:lnTo>
                  <a:pt x="1787525" y="893762"/>
                </a:lnTo>
                <a:lnTo>
                  <a:pt x="0" y="893762"/>
                </a:lnTo>
                <a:lnTo>
                  <a:pt x="446881" y="446881"/>
                </a:lnTo>
                <a:lnTo>
                  <a:pt x="0" y="0"/>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96411" tIns="24765" rIns="446881" bIns="24765" numCol="1" spcCol="1270" anchor="ctr" anchorCtr="0">
            <a:noAutofit/>
          </a:bodyPr>
          <a:lstStyle/>
          <a:p>
            <a:pPr marL="0" lvl="0" indent="0" algn="ctr" defTabSz="1733550">
              <a:lnSpc>
                <a:spcPct val="90000"/>
              </a:lnSpc>
              <a:spcBef>
                <a:spcPct val="0"/>
              </a:spcBef>
              <a:spcAft>
                <a:spcPct val="35000"/>
              </a:spcAft>
              <a:buNone/>
            </a:pPr>
            <a:r>
              <a:rPr lang="en-US" sz="3200" b="1" kern="1200" dirty="0" err="1">
                <a:solidFill>
                  <a:srgbClr val="FF0000"/>
                </a:solidFill>
                <a:latin typeface="Times New Roman" panose="02020603050405020304" pitchFamily="18" charset="0"/>
                <a:cs typeface="Times New Roman" panose="02020603050405020304" pitchFamily="18" charset="0"/>
              </a:rPr>
              <a:t>Tướng</a:t>
            </a:r>
            <a:r>
              <a:rPr lang="en-US" sz="3200" b="1" kern="1200" dirty="0">
                <a:solidFill>
                  <a:srgbClr val="FF0000"/>
                </a:solidFill>
                <a:latin typeface="Times New Roman" panose="02020603050405020304" pitchFamily="18" charset="0"/>
                <a:cs typeface="Times New Roman" panose="02020603050405020304" pitchFamily="18" charset="0"/>
              </a:rPr>
              <a:t> </a:t>
            </a:r>
          </a:p>
        </p:txBody>
      </p:sp>
      <p:sp>
        <p:nvSpPr>
          <p:cNvPr id="3072" name="Freeform: Shape 3071">
            <a:extLst>
              <a:ext uri="{FF2B5EF4-FFF2-40B4-BE49-F238E27FC236}">
                <a16:creationId xmlns="" xmlns:a16="http://schemas.microsoft.com/office/drawing/2014/main" id="{37C0E152-AD05-4BBA-90FE-77829DDE6299}"/>
              </a:ext>
            </a:extLst>
          </p:cNvPr>
          <p:cNvSpPr/>
          <p:nvPr/>
        </p:nvSpPr>
        <p:spPr>
          <a:xfrm>
            <a:off x="1851941" y="1095905"/>
            <a:ext cx="2335815" cy="847509"/>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Kỉ</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Tín</a:t>
            </a:r>
            <a:endParaRPr lang="en-US" sz="2800" kern="1200" dirty="0">
              <a:latin typeface="Times New Roman" panose="02020603050405020304" pitchFamily="18" charset="0"/>
              <a:cs typeface="Times New Roman" panose="02020603050405020304" pitchFamily="18" charset="0"/>
            </a:endParaRPr>
          </a:p>
        </p:txBody>
      </p:sp>
      <p:sp>
        <p:nvSpPr>
          <p:cNvPr id="3073" name="Freeform: Shape 3072">
            <a:extLst>
              <a:ext uri="{FF2B5EF4-FFF2-40B4-BE49-F238E27FC236}">
                <a16:creationId xmlns="" xmlns:a16="http://schemas.microsoft.com/office/drawing/2014/main" id="{27414A64-4F3A-43AD-990C-0DBBF7DD7659}"/>
              </a:ext>
            </a:extLst>
          </p:cNvPr>
          <p:cNvSpPr/>
          <p:nvPr/>
        </p:nvSpPr>
        <p:spPr>
          <a:xfrm>
            <a:off x="3802331" y="1095905"/>
            <a:ext cx="2335815" cy="847509"/>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a:solidFill>
            <a:schemeClr val="accent1">
              <a:lumMod val="20000"/>
              <a:lumOff val="80000"/>
              <a:alpha val="90000"/>
            </a:schemeClr>
          </a:solidFill>
        </p:spPr>
        <p:style>
          <a:lnRef idx="2">
            <a:schemeClr val="accent4">
              <a:tint val="40000"/>
              <a:alpha val="90000"/>
              <a:hueOff val="2172385"/>
              <a:satOff val="-10249"/>
              <a:lumOff val="-370"/>
              <a:alphaOff val="0"/>
            </a:schemeClr>
          </a:lnRef>
          <a:fillRef idx="1">
            <a:schemeClr val="accent4">
              <a:tint val="40000"/>
              <a:alpha val="90000"/>
              <a:hueOff val="2172385"/>
              <a:satOff val="-10249"/>
              <a:lumOff val="-370"/>
              <a:alphaOff val="0"/>
            </a:schemeClr>
          </a:fillRef>
          <a:effectRef idx="0">
            <a:schemeClr val="accent4">
              <a:tint val="40000"/>
              <a:alpha val="90000"/>
              <a:hueOff val="2172385"/>
              <a:satOff val="-10249"/>
              <a:lumOff val="-37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Do Vu</a:t>
            </a:r>
          </a:p>
        </p:txBody>
      </p:sp>
      <p:sp>
        <p:nvSpPr>
          <p:cNvPr id="3077" name="Freeform: Shape 3076">
            <a:extLst>
              <a:ext uri="{FF2B5EF4-FFF2-40B4-BE49-F238E27FC236}">
                <a16:creationId xmlns="" xmlns:a16="http://schemas.microsoft.com/office/drawing/2014/main" id="{09CC03EC-869C-4104-B040-79CBAE327BED}"/>
              </a:ext>
            </a:extLst>
          </p:cNvPr>
          <p:cNvSpPr/>
          <p:nvPr/>
        </p:nvSpPr>
        <p:spPr>
          <a:xfrm>
            <a:off x="1815524" y="2296146"/>
            <a:ext cx="2487437" cy="847508"/>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p:spPr>
        <p:style>
          <a:lnRef idx="2">
            <a:schemeClr val="accent4">
              <a:tint val="40000"/>
              <a:alpha val="90000"/>
              <a:hueOff val="4344770"/>
              <a:satOff val="-20498"/>
              <a:lumOff val="-740"/>
              <a:alphaOff val="0"/>
            </a:schemeClr>
          </a:lnRef>
          <a:fillRef idx="1">
            <a:schemeClr val="accent4">
              <a:tint val="40000"/>
              <a:alpha val="90000"/>
              <a:hueOff val="4344770"/>
              <a:satOff val="-20498"/>
              <a:lumOff val="-740"/>
              <a:alphaOff val="0"/>
            </a:schemeClr>
          </a:fillRef>
          <a:effectRef idx="0">
            <a:schemeClr val="accent4">
              <a:tint val="40000"/>
              <a:alpha val="90000"/>
              <a:hueOff val="4344770"/>
              <a:satOff val="-20498"/>
              <a:lumOff val="-74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Dư</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Nhượng</a:t>
            </a:r>
            <a:endParaRPr lang="en-US" sz="2800" kern="1200" dirty="0">
              <a:latin typeface="Times New Roman" panose="02020603050405020304" pitchFamily="18" charset="0"/>
              <a:cs typeface="Times New Roman" panose="02020603050405020304" pitchFamily="18" charset="0"/>
            </a:endParaRPr>
          </a:p>
        </p:txBody>
      </p:sp>
      <p:sp>
        <p:nvSpPr>
          <p:cNvPr id="3079" name="Freeform: Shape 3078">
            <a:extLst>
              <a:ext uri="{FF2B5EF4-FFF2-40B4-BE49-F238E27FC236}">
                <a16:creationId xmlns="" xmlns:a16="http://schemas.microsoft.com/office/drawing/2014/main" id="{5679D2D7-2DAE-4621-A99D-98FD2DA700BC}"/>
              </a:ext>
            </a:extLst>
          </p:cNvPr>
          <p:cNvSpPr/>
          <p:nvPr/>
        </p:nvSpPr>
        <p:spPr>
          <a:xfrm>
            <a:off x="3905616" y="2296146"/>
            <a:ext cx="2487437" cy="847508"/>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a:solidFill>
            <a:schemeClr val="accent2">
              <a:lumMod val="40000"/>
              <a:lumOff val="60000"/>
              <a:alpha val="90000"/>
            </a:schemeClr>
          </a:solidFill>
        </p:spPr>
        <p:style>
          <a:lnRef idx="2">
            <a:schemeClr val="accent4">
              <a:tint val="40000"/>
              <a:alpha val="90000"/>
              <a:hueOff val="6517155"/>
              <a:satOff val="-30747"/>
              <a:lumOff val="-1111"/>
              <a:alphaOff val="0"/>
            </a:schemeClr>
          </a:lnRef>
          <a:fillRef idx="1">
            <a:schemeClr val="accent4">
              <a:tint val="40000"/>
              <a:alpha val="90000"/>
              <a:hueOff val="6517155"/>
              <a:satOff val="-30747"/>
              <a:lumOff val="-1111"/>
              <a:alphaOff val="0"/>
            </a:schemeClr>
          </a:fillRef>
          <a:effectRef idx="0">
            <a:schemeClr val="accent4">
              <a:tint val="40000"/>
              <a:alpha val="90000"/>
              <a:hueOff val="6517155"/>
              <a:satOff val="-30747"/>
              <a:lumOff val="-1111"/>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Kính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Đức</a:t>
            </a:r>
            <a:endParaRPr lang="en-US" sz="2800" kern="1200" dirty="0">
              <a:latin typeface="Times New Roman" panose="02020603050405020304" pitchFamily="18" charset="0"/>
              <a:cs typeface="Times New Roman" panose="02020603050405020304" pitchFamily="18" charset="0"/>
            </a:endParaRPr>
          </a:p>
        </p:txBody>
      </p:sp>
      <p:sp>
        <p:nvSpPr>
          <p:cNvPr id="3082" name="Freeform: Shape 3081">
            <a:extLst>
              <a:ext uri="{FF2B5EF4-FFF2-40B4-BE49-F238E27FC236}">
                <a16:creationId xmlns="" xmlns:a16="http://schemas.microsoft.com/office/drawing/2014/main" id="{8FBE66F6-7325-4BB5-AC31-D1EE7863E872}"/>
              </a:ext>
            </a:extLst>
          </p:cNvPr>
          <p:cNvSpPr/>
          <p:nvPr/>
        </p:nvSpPr>
        <p:spPr>
          <a:xfrm>
            <a:off x="1815524" y="3613860"/>
            <a:ext cx="2487437" cy="847508"/>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a:solidFill>
            <a:schemeClr val="accent4">
              <a:lumMod val="40000"/>
              <a:lumOff val="60000"/>
              <a:alpha val="90000"/>
            </a:schemeClr>
          </a:solidFill>
        </p:spPr>
        <p:style>
          <a:lnRef idx="2">
            <a:schemeClr val="accent4">
              <a:tint val="40000"/>
              <a:alpha val="90000"/>
              <a:hueOff val="8689540"/>
              <a:satOff val="-40996"/>
              <a:lumOff val="-1481"/>
              <a:alphaOff val="0"/>
            </a:schemeClr>
          </a:lnRef>
          <a:fillRef idx="1">
            <a:schemeClr val="accent4">
              <a:tint val="40000"/>
              <a:alpha val="90000"/>
              <a:hueOff val="8689540"/>
              <a:satOff val="-40996"/>
              <a:lumOff val="-1481"/>
              <a:alphaOff val="0"/>
            </a:schemeClr>
          </a:fillRef>
          <a:effectRef idx="0">
            <a:schemeClr val="accent4">
              <a:tint val="40000"/>
              <a:alpha val="90000"/>
              <a:hueOff val="8689540"/>
              <a:satOff val="-40996"/>
              <a:lumOff val="-1481"/>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khoái</a:t>
            </a:r>
            <a:endParaRPr lang="en-US" sz="2800" kern="1200" dirty="0">
              <a:latin typeface="Times New Roman" panose="02020603050405020304" pitchFamily="18" charset="0"/>
              <a:cs typeface="Times New Roman" panose="02020603050405020304" pitchFamily="18" charset="0"/>
            </a:endParaRPr>
          </a:p>
        </p:txBody>
      </p:sp>
      <p:sp>
        <p:nvSpPr>
          <p:cNvPr id="44" name="Freeform: Shape 43">
            <a:extLst>
              <a:ext uri="{FF2B5EF4-FFF2-40B4-BE49-F238E27FC236}">
                <a16:creationId xmlns="" xmlns:a16="http://schemas.microsoft.com/office/drawing/2014/main" id="{F20943D8-1E2C-416D-A651-5F7B6A9D4252}"/>
              </a:ext>
            </a:extLst>
          </p:cNvPr>
          <p:cNvSpPr/>
          <p:nvPr/>
        </p:nvSpPr>
        <p:spPr>
          <a:xfrm>
            <a:off x="5731679" y="1095905"/>
            <a:ext cx="2335815" cy="847509"/>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a:solidFill>
            <a:schemeClr val="accent6">
              <a:lumMod val="40000"/>
              <a:lumOff val="60000"/>
              <a:alpha val="90000"/>
            </a:schemeClr>
          </a:solidFill>
        </p:spPr>
        <p:style>
          <a:lnRef idx="2">
            <a:schemeClr val="accent4">
              <a:tint val="40000"/>
              <a:alpha val="90000"/>
              <a:hueOff val="2172385"/>
              <a:satOff val="-10249"/>
              <a:lumOff val="-370"/>
              <a:alphaOff val="0"/>
            </a:schemeClr>
          </a:lnRef>
          <a:fillRef idx="1">
            <a:schemeClr val="accent4">
              <a:tint val="40000"/>
              <a:alpha val="90000"/>
              <a:hueOff val="2172385"/>
              <a:satOff val="-10249"/>
              <a:lumOff val="-370"/>
              <a:alphaOff val="0"/>
            </a:schemeClr>
          </a:fillRef>
          <a:effectRef idx="0">
            <a:schemeClr val="accent4">
              <a:tint val="40000"/>
              <a:alpha val="90000"/>
              <a:hueOff val="2172385"/>
              <a:satOff val="-10249"/>
              <a:lumOff val="-37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dirty="0" err="1">
                <a:latin typeface="Times New Roman" panose="02020603050405020304" pitchFamily="18" charset="0"/>
                <a:cs typeface="Times New Roman" panose="02020603050405020304" pitchFamily="18" charset="0"/>
              </a:rPr>
              <a:t>Cốt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Ngột</a:t>
            </a:r>
            <a:r>
              <a:rPr lang="en-US" sz="2800" dirty="0">
                <a:latin typeface="Times New Roman" panose="02020603050405020304" pitchFamily="18" charset="0"/>
                <a:cs typeface="Times New Roman" panose="02020603050405020304" pitchFamily="18" charset="0"/>
              </a:rPr>
              <a:t> Lang</a:t>
            </a:r>
            <a:endParaRPr lang="en-US" sz="2800" kern="1200" dirty="0">
              <a:latin typeface="Times New Roman" panose="02020603050405020304" pitchFamily="18" charset="0"/>
              <a:cs typeface="Times New Roman" panose="02020603050405020304" pitchFamily="18" charset="0"/>
            </a:endParaRPr>
          </a:p>
        </p:txBody>
      </p:sp>
      <p:sp>
        <p:nvSpPr>
          <p:cNvPr id="45" name="Freeform: Shape 44">
            <a:extLst>
              <a:ext uri="{FF2B5EF4-FFF2-40B4-BE49-F238E27FC236}">
                <a16:creationId xmlns="" xmlns:a16="http://schemas.microsoft.com/office/drawing/2014/main" id="{455A59D0-3A76-4981-B6F5-1EFA870A07AF}"/>
              </a:ext>
            </a:extLst>
          </p:cNvPr>
          <p:cNvSpPr/>
          <p:nvPr/>
        </p:nvSpPr>
        <p:spPr>
          <a:xfrm>
            <a:off x="7710758" y="1095906"/>
            <a:ext cx="2335815" cy="847509"/>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a:solidFill>
            <a:schemeClr val="bg1">
              <a:lumMod val="75000"/>
              <a:alpha val="90000"/>
            </a:schemeClr>
          </a:solidFill>
        </p:spPr>
        <p:style>
          <a:lnRef idx="2">
            <a:schemeClr val="accent4">
              <a:tint val="40000"/>
              <a:alpha val="90000"/>
              <a:hueOff val="2172385"/>
              <a:satOff val="-10249"/>
              <a:lumOff val="-370"/>
              <a:alphaOff val="0"/>
            </a:schemeClr>
          </a:lnRef>
          <a:fillRef idx="1">
            <a:schemeClr val="accent4">
              <a:tint val="40000"/>
              <a:alpha val="90000"/>
              <a:hueOff val="2172385"/>
              <a:satOff val="-10249"/>
              <a:lumOff val="-370"/>
              <a:alphaOff val="0"/>
            </a:schemeClr>
          </a:fillRef>
          <a:effectRef idx="0">
            <a:schemeClr val="accent4">
              <a:tint val="40000"/>
              <a:alpha val="90000"/>
              <a:hueOff val="2172385"/>
              <a:satOff val="-10249"/>
              <a:lumOff val="-37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dirty="0" err="1">
                <a:latin typeface="Times New Roman" panose="02020603050405020304" pitchFamily="18" charset="0"/>
                <a:cs typeface="Times New Roman" panose="02020603050405020304" pitchFamily="18" charset="0"/>
              </a:rPr>
              <a:t>Vương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Kiên</a:t>
            </a:r>
            <a:endParaRPr lang="en-US" sz="2800" kern="1200" dirty="0">
              <a:latin typeface="Times New Roman" panose="02020603050405020304" pitchFamily="18" charset="0"/>
              <a:cs typeface="Times New Roman" panose="02020603050405020304" pitchFamily="18" charset="0"/>
            </a:endParaRPr>
          </a:p>
        </p:txBody>
      </p:sp>
      <p:sp>
        <p:nvSpPr>
          <p:cNvPr id="46" name="Freeform: Shape 45">
            <a:extLst>
              <a:ext uri="{FF2B5EF4-FFF2-40B4-BE49-F238E27FC236}">
                <a16:creationId xmlns="" xmlns:a16="http://schemas.microsoft.com/office/drawing/2014/main" id="{F90FD4DF-8EB7-4729-8531-079CD18F4D68}"/>
              </a:ext>
            </a:extLst>
          </p:cNvPr>
          <p:cNvSpPr/>
          <p:nvPr/>
        </p:nvSpPr>
        <p:spPr>
          <a:xfrm>
            <a:off x="9689837" y="1095906"/>
            <a:ext cx="2335815" cy="847509"/>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p:spPr>
        <p:style>
          <a:lnRef idx="2">
            <a:schemeClr val="accent4">
              <a:tint val="40000"/>
              <a:alpha val="90000"/>
              <a:hueOff val="2172385"/>
              <a:satOff val="-10249"/>
              <a:lumOff val="-370"/>
              <a:alphaOff val="0"/>
            </a:schemeClr>
          </a:lnRef>
          <a:fillRef idx="1">
            <a:schemeClr val="accent4">
              <a:tint val="40000"/>
              <a:alpha val="90000"/>
              <a:hueOff val="2172385"/>
              <a:satOff val="-10249"/>
              <a:lumOff val="-370"/>
              <a:alphaOff val="0"/>
            </a:schemeClr>
          </a:fillRef>
          <a:effectRef idx="0">
            <a:schemeClr val="accent4">
              <a:tint val="40000"/>
              <a:alpha val="90000"/>
              <a:hueOff val="2172385"/>
              <a:satOff val="-10249"/>
              <a:lumOff val="-37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Xích</a:t>
            </a:r>
            <a:r>
              <a:rPr lang="en-US" sz="2800" kern="1200" dirty="0">
                <a:latin typeface="Times New Roman" panose="02020603050405020304" pitchFamily="18" charset="0"/>
                <a:cs typeface="Times New Roman" panose="02020603050405020304" pitchFamily="18" charset="0"/>
              </a:rPr>
              <a:t> Tu </a:t>
            </a:r>
            <a:r>
              <a:rPr lang="en-US" sz="2800" kern="1200" dirty="0" err="1">
                <a:latin typeface="Times New Roman" panose="02020603050405020304" pitchFamily="18" charset="0"/>
                <a:cs typeface="Times New Roman" panose="02020603050405020304" pitchFamily="18" charset="0"/>
              </a:rPr>
              <a:t>Tư</a:t>
            </a:r>
            <a:endParaRPr lang="en-US" sz="2800" kern="1200" dirty="0">
              <a:latin typeface="Times New Roman" panose="02020603050405020304" pitchFamily="18" charset="0"/>
              <a:cs typeface="Times New Roman" panose="02020603050405020304" pitchFamily="18" charset="0"/>
            </a:endParaRPr>
          </a:p>
        </p:txBody>
      </p:sp>
      <p:sp>
        <p:nvSpPr>
          <p:cNvPr id="47" name="Freeform: Shape 46">
            <a:extLst>
              <a:ext uri="{FF2B5EF4-FFF2-40B4-BE49-F238E27FC236}">
                <a16:creationId xmlns="" xmlns:a16="http://schemas.microsoft.com/office/drawing/2014/main" id="{F0A0CC54-7C08-4190-A3D1-EEF02909DD31}"/>
              </a:ext>
            </a:extLst>
          </p:cNvPr>
          <p:cNvSpPr/>
          <p:nvPr/>
        </p:nvSpPr>
        <p:spPr>
          <a:xfrm>
            <a:off x="-274568" y="2330495"/>
            <a:ext cx="2814235" cy="778809"/>
          </a:xfrm>
          <a:custGeom>
            <a:avLst/>
            <a:gdLst>
              <a:gd name="connsiteX0" fmla="*/ 0 w 2234406"/>
              <a:gd name="connsiteY0" fmla="*/ 0 h 893762"/>
              <a:gd name="connsiteX1" fmla="*/ 1787525 w 2234406"/>
              <a:gd name="connsiteY1" fmla="*/ 0 h 893762"/>
              <a:gd name="connsiteX2" fmla="*/ 2234406 w 2234406"/>
              <a:gd name="connsiteY2" fmla="*/ 446881 h 893762"/>
              <a:gd name="connsiteX3" fmla="*/ 1787525 w 2234406"/>
              <a:gd name="connsiteY3" fmla="*/ 893762 h 893762"/>
              <a:gd name="connsiteX4" fmla="*/ 0 w 2234406"/>
              <a:gd name="connsiteY4" fmla="*/ 893762 h 893762"/>
              <a:gd name="connsiteX5" fmla="*/ 446881 w 2234406"/>
              <a:gd name="connsiteY5" fmla="*/ 446881 h 893762"/>
              <a:gd name="connsiteX6" fmla="*/ 0 w 2234406"/>
              <a:gd name="connsiteY6" fmla="*/ 0 h 8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4406" h="893762">
                <a:moveTo>
                  <a:pt x="0" y="0"/>
                </a:moveTo>
                <a:lnTo>
                  <a:pt x="1787525" y="0"/>
                </a:lnTo>
                <a:lnTo>
                  <a:pt x="2234406" y="446881"/>
                </a:lnTo>
                <a:lnTo>
                  <a:pt x="1787525" y="893762"/>
                </a:lnTo>
                <a:lnTo>
                  <a:pt x="0" y="893762"/>
                </a:lnTo>
                <a:lnTo>
                  <a:pt x="446881" y="446881"/>
                </a:lnTo>
                <a:lnTo>
                  <a:pt x="0" y="0"/>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96411" tIns="24765" rIns="446881" bIns="24765" numCol="1" spcCol="1270" anchor="ctr" anchorCtr="0">
            <a:noAutofit/>
          </a:bodyPr>
          <a:lstStyle/>
          <a:p>
            <a:pPr marL="0" lvl="0" indent="0" algn="ctr" defTabSz="1733550">
              <a:lnSpc>
                <a:spcPct val="90000"/>
              </a:lnSpc>
              <a:spcBef>
                <a:spcPct val="0"/>
              </a:spcBef>
              <a:spcAft>
                <a:spcPct val="35000"/>
              </a:spcAft>
              <a:buNone/>
            </a:pPr>
            <a:r>
              <a:rPr lang="en-US" sz="3200" b="1" kern="1200" dirty="0">
                <a:solidFill>
                  <a:srgbClr val="FF0000"/>
                </a:solidFill>
                <a:latin typeface="Times New Roman" panose="02020603050405020304" pitchFamily="18" charset="0"/>
                <a:cs typeface="Times New Roman" panose="02020603050405020304" pitchFamily="18" charset="0"/>
              </a:rPr>
              <a:t>Gia </a:t>
            </a:r>
            <a:r>
              <a:rPr lang="en-US" sz="3200" b="1" kern="1200" dirty="0" err="1">
                <a:solidFill>
                  <a:srgbClr val="FF0000"/>
                </a:solidFill>
                <a:latin typeface="Times New Roman" panose="02020603050405020304" pitchFamily="18" charset="0"/>
                <a:cs typeface="Times New Roman" panose="02020603050405020304" pitchFamily="18" charset="0"/>
              </a:rPr>
              <a:t>thần</a:t>
            </a:r>
            <a:endParaRPr lang="en-US" sz="3200" b="1" kern="1200" dirty="0">
              <a:solidFill>
                <a:srgbClr val="FF0000"/>
              </a:solidFill>
              <a:latin typeface="Times New Roman" panose="02020603050405020304" pitchFamily="18" charset="0"/>
              <a:cs typeface="Times New Roman" panose="02020603050405020304" pitchFamily="18" charset="0"/>
            </a:endParaRPr>
          </a:p>
        </p:txBody>
      </p:sp>
      <p:sp>
        <p:nvSpPr>
          <p:cNvPr id="48" name="Freeform: Shape 47">
            <a:extLst>
              <a:ext uri="{FF2B5EF4-FFF2-40B4-BE49-F238E27FC236}">
                <a16:creationId xmlns="" xmlns:a16="http://schemas.microsoft.com/office/drawing/2014/main" id="{D871BF24-9F9D-4D49-A6B4-5A709A9E459E}"/>
              </a:ext>
            </a:extLst>
          </p:cNvPr>
          <p:cNvSpPr/>
          <p:nvPr/>
        </p:nvSpPr>
        <p:spPr>
          <a:xfrm>
            <a:off x="-274569" y="3575865"/>
            <a:ext cx="2814235" cy="778809"/>
          </a:xfrm>
          <a:custGeom>
            <a:avLst/>
            <a:gdLst>
              <a:gd name="connsiteX0" fmla="*/ 0 w 2234406"/>
              <a:gd name="connsiteY0" fmla="*/ 0 h 893762"/>
              <a:gd name="connsiteX1" fmla="*/ 1787525 w 2234406"/>
              <a:gd name="connsiteY1" fmla="*/ 0 h 893762"/>
              <a:gd name="connsiteX2" fmla="*/ 2234406 w 2234406"/>
              <a:gd name="connsiteY2" fmla="*/ 446881 h 893762"/>
              <a:gd name="connsiteX3" fmla="*/ 1787525 w 2234406"/>
              <a:gd name="connsiteY3" fmla="*/ 893762 h 893762"/>
              <a:gd name="connsiteX4" fmla="*/ 0 w 2234406"/>
              <a:gd name="connsiteY4" fmla="*/ 893762 h 893762"/>
              <a:gd name="connsiteX5" fmla="*/ 446881 w 2234406"/>
              <a:gd name="connsiteY5" fmla="*/ 446881 h 893762"/>
              <a:gd name="connsiteX6" fmla="*/ 0 w 2234406"/>
              <a:gd name="connsiteY6" fmla="*/ 0 h 8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4406" h="893762">
                <a:moveTo>
                  <a:pt x="0" y="0"/>
                </a:moveTo>
                <a:lnTo>
                  <a:pt x="1787525" y="0"/>
                </a:lnTo>
                <a:lnTo>
                  <a:pt x="2234406" y="446881"/>
                </a:lnTo>
                <a:lnTo>
                  <a:pt x="1787525" y="893762"/>
                </a:lnTo>
                <a:lnTo>
                  <a:pt x="0" y="893762"/>
                </a:lnTo>
                <a:lnTo>
                  <a:pt x="446881" y="446881"/>
                </a:lnTo>
                <a:lnTo>
                  <a:pt x="0" y="0"/>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96411" tIns="24765" rIns="446881" bIns="24765" numCol="1" spcCol="1270" anchor="ctr" anchorCtr="0">
            <a:noAutofit/>
          </a:bodyPr>
          <a:lstStyle/>
          <a:p>
            <a:pPr marL="0" lvl="0" indent="0" algn="ctr" defTabSz="1733550">
              <a:lnSpc>
                <a:spcPct val="90000"/>
              </a:lnSpc>
              <a:spcBef>
                <a:spcPct val="0"/>
              </a:spcBef>
              <a:spcAft>
                <a:spcPct val="35000"/>
              </a:spcAft>
              <a:buNone/>
            </a:pPr>
            <a:r>
              <a:rPr lang="en-US" sz="3200" b="1" kern="1200" dirty="0">
                <a:solidFill>
                  <a:srgbClr val="FF0000"/>
                </a:solidFill>
                <a:latin typeface="Times New Roman" panose="02020603050405020304" pitchFamily="18" charset="0"/>
                <a:cs typeface="Times New Roman" panose="02020603050405020304" pitchFamily="18" charset="0"/>
              </a:rPr>
              <a:t>Quan </a:t>
            </a:r>
            <a:r>
              <a:rPr lang="en-US" sz="3200" b="1" kern="1200" dirty="0" err="1">
                <a:solidFill>
                  <a:srgbClr val="FF0000"/>
                </a:solidFill>
                <a:latin typeface="Times New Roman" panose="02020603050405020304" pitchFamily="18" charset="0"/>
                <a:cs typeface="Times New Roman" panose="02020603050405020304" pitchFamily="18" charset="0"/>
              </a:rPr>
              <a:t>nhỏ</a:t>
            </a:r>
            <a:endParaRPr lang="en-US" sz="3200" b="1" kern="1200" dirty="0">
              <a:solidFill>
                <a:srgbClr val="FF0000"/>
              </a:solidFill>
              <a:latin typeface="Times New Roman" panose="02020603050405020304" pitchFamily="18" charset="0"/>
              <a:cs typeface="Times New Roman" panose="02020603050405020304" pitchFamily="18" charset="0"/>
            </a:endParaRPr>
          </a:p>
        </p:txBody>
      </p:sp>
      <p:sp>
        <p:nvSpPr>
          <p:cNvPr id="49" name="PA_任意多边形 5">
            <a:extLst>
              <a:ext uri="{FF2B5EF4-FFF2-40B4-BE49-F238E27FC236}">
                <a16:creationId xmlns="" xmlns:a16="http://schemas.microsoft.com/office/drawing/2014/main" id="{06020988-BA40-48A8-AD04-4E8C08CB57CE}"/>
              </a:ext>
            </a:extLst>
          </p:cNvPr>
          <p:cNvSpPr>
            <a:spLocks noEditPoints="1" noChangeArrowheads="1"/>
          </p:cNvSpPr>
          <p:nvPr>
            <p:custDataLst>
              <p:tags r:id="rId1"/>
            </p:custDataLst>
          </p:nvPr>
        </p:nvSpPr>
        <p:spPr bwMode="auto">
          <a:xfrm>
            <a:off x="90453" y="5595464"/>
            <a:ext cx="2056990" cy="87382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8DFD2"/>
          </a:solidFill>
          <a:ln>
            <a:noFill/>
          </a:ln>
        </p:spPr>
        <p:txBody>
          <a:bodyPr/>
          <a:lstStyle/>
          <a:p>
            <a:pPr defTabSz="1218565"/>
            <a:endParaRPr lang="zh-CN" altLang="en-US" sz="2800">
              <a:latin typeface="汉仪家书简" panose="02010609000101010101" pitchFamily="49" charset="-122"/>
              <a:ea typeface="汉仪家书简" panose="02010609000101010101" pitchFamily="49" charset="-122"/>
              <a:cs typeface="+mn-lt"/>
            </a:endParaRPr>
          </a:p>
        </p:txBody>
      </p:sp>
      <p:sp>
        <p:nvSpPr>
          <p:cNvPr id="50" name="PA_任意多边形 5">
            <a:extLst>
              <a:ext uri="{FF2B5EF4-FFF2-40B4-BE49-F238E27FC236}">
                <a16:creationId xmlns="" xmlns:a16="http://schemas.microsoft.com/office/drawing/2014/main" id="{F1AFB80E-9EE4-48D5-B621-081ED3E413BD}"/>
              </a:ext>
            </a:extLst>
          </p:cNvPr>
          <p:cNvSpPr>
            <a:spLocks noEditPoints="1" noChangeArrowheads="1"/>
          </p:cNvSpPr>
          <p:nvPr>
            <p:custDataLst>
              <p:tags r:id="rId2"/>
            </p:custDataLst>
          </p:nvPr>
        </p:nvSpPr>
        <p:spPr bwMode="auto">
          <a:xfrm>
            <a:off x="15160" y="4645169"/>
            <a:ext cx="2406089" cy="87382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C3E0D3"/>
          </a:solidFill>
          <a:ln>
            <a:noFill/>
          </a:ln>
        </p:spPr>
        <p:txBody>
          <a:bodyPr/>
          <a:lstStyle/>
          <a:p>
            <a:pPr defTabSz="1218565"/>
            <a:endParaRPr lang="zh-CN" altLang="en-US" sz="2800">
              <a:latin typeface="汉仪家书简" panose="02010609000101010101" pitchFamily="49" charset="-122"/>
              <a:ea typeface="汉仪家书简" panose="02010609000101010101" pitchFamily="49" charset="-122"/>
              <a:cs typeface="+mn-lt"/>
            </a:endParaRPr>
          </a:p>
        </p:txBody>
      </p:sp>
      <p:sp>
        <p:nvSpPr>
          <p:cNvPr id="51" name="矩形 37">
            <a:extLst>
              <a:ext uri="{FF2B5EF4-FFF2-40B4-BE49-F238E27FC236}">
                <a16:creationId xmlns="" xmlns:a16="http://schemas.microsoft.com/office/drawing/2014/main" id="{83354783-FD7B-4554-940B-D74D04A4C994}"/>
              </a:ext>
            </a:extLst>
          </p:cNvPr>
          <p:cNvSpPr/>
          <p:nvPr/>
        </p:nvSpPr>
        <p:spPr>
          <a:xfrm>
            <a:off x="166423" y="4753789"/>
            <a:ext cx="2213262" cy="52322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altLang="zh-CN" sz="2800" b="1" noProof="0" dirty="0" err="1">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Nghệ</a:t>
            </a:r>
            <a:r>
              <a:rPr lang="en-US" altLang="zh-CN" sz="2800" b="1" noProof="0" dirty="0">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 </a:t>
            </a:r>
            <a:r>
              <a:rPr lang="en-US" altLang="zh-CN" sz="2800" b="1" noProof="0" dirty="0" err="1">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thuật</a:t>
            </a:r>
            <a:endParaRPr lang="zh-CN" altLang="en-US" sz="2800" b="1" noProof="0" dirty="0">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endParaRPr>
          </a:p>
        </p:txBody>
      </p:sp>
      <p:sp>
        <p:nvSpPr>
          <p:cNvPr id="52" name="矩形 41">
            <a:extLst>
              <a:ext uri="{FF2B5EF4-FFF2-40B4-BE49-F238E27FC236}">
                <a16:creationId xmlns="" xmlns:a16="http://schemas.microsoft.com/office/drawing/2014/main" id="{06C9F893-3A91-44CF-82B0-68BFA3EB05C6}"/>
              </a:ext>
            </a:extLst>
          </p:cNvPr>
          <p:cNvSpPr/>
          <p:nvPr/>
        </p:nvSpPr>
        <p:spPr>
          <a:xfrm>
            <a:off x="297316" y="5716405"/>
            <a:ext cx="1850127" cy="523220"/>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altLang="zh-CN" sz="2800" b="1" noProof="0" dirty="0" err="1">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Nội</a:t>
            </a:r>
            <a:r>
              <a:rPr lang="en-US" altLang="zh-CN" sz="2800" b="1" noProof="0" dirty="0">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 dung</a:t>
            </a:r>
            <a:endParaRPr lang="zh-CN" altLang="en-US" sz="2800" b="1" noProof="0" dirty="0">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endParaRPr>
          </a:p>
        </p:txBody>
      </p:sp>
      <p:sp>
        <p:nvSpPr>
          <p:cNvPr id="53" name="Rectangle 52">
            <a:extLst>
              <a:ext uri="{FF2B5EF4-FFF2-40B4-BE49-F238E27FC236}">
                <a16:creationId xmlns="" xmlns:a16="http://schemas.microsoft.com/office/drawing/2014/main" id="{2C3AC49A-3077-4757-884C-1A052D62AD25}"/>
              </a:ext>
            </a:extLst>
          </p:cNvPr>
          <p:cNvSpPr/>
          <p:nvPr/>
        </p:nvSpPr>
        <p:spPr>
          <a:xfrm>
            <a:off x="2421249" y="4878311"/>
            <a:ext cx="7644251" cy="523220"/>
          </a:xfrm>
          <a:prstGeom prst="rect">
            <a:avLst/>
          </a:prstGeom>
        </p:spPr>
        <p:txBody>
          <a:bodyPr wrap="square">
            <a:spAutoFit/>
          </a:bodyPr>
          <a:lstStyle/>
          <a:p>
            <a:pPr algn="just"/>
            <a:r>
              <a:rPr lang="en-US" sz="2800" i="1" dirty="0" err="1">
                <a:solidFill>
                  <a:srgbClr val="002060"/>
                </a:solidFill>
                <a:latin typeface="Times New Roman" panose="02020603050405020304" pitchFamily="18" charset="0"/>
                <a:cs typeface="Times New Roman" panose="02020603050405020304" pitchFamily="18" charset="0"/>
              </a:rPr>
              <a:t>Liệt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kê</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dẫn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chứng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tiêu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biểu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toàn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diện</a:t>
            </a:r>
            <a:endParaRPr lang="en-SG" sz="2800" i="1" dirty="0">
              <a:solidFill>
                <a:srgbClr val="002060"/>
              </a:solidFill>
              <a:latin typeface="Times New Roman" panose="02020603050405020304" pitchFamily="18" charset="0"/>
              <a:cs typeface="Times New Roman" panose="02020603050405020304" pitchFamily="18" charset="0"/>
            </a:endParaRPr>
          </a:p>
        </p:txBody>
      </p:sp>
      <p:sp>
        <p:nvSpPr>
          <p:cNvPr id="54" name="Rectangle 53">
            <a:extLst>
              <a:ext uri="{FF2B5EF4-FFF2-40B4-BE49-F238E27FC236}">
                <a16:creationId xmlns="" xmlns:a16="http://schemas.microsoft.com/office/drawing/2014/main" id="{DF490065-5037-459E-889A-9CE650BAD93F}"/>
              </a:ext>
            </a:extLst>
          </p:cNvPr>
          <p:cNvSpPr/>
          <p:nvPr/>
        </p:nvSpPr>
        <p:spPr>
          <a:xfrm>
            <a:off x="2354306" y="5602444"/>
            <a:ext cx="6058174" cy="954107"/>
          </a:xfrm>
          <a:prstGeom prst="rect">
            <a:avLst/>
          </a:prstGeom>
        </p:spPr>
        <p:txBody>
          <a:bodyPr wrap="square">
            <a:spAutoFit/>
          </a:bodyPr>
          <a:lstStyle/>
          <a:p>
            <a:pPr algn="just"/>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tấm</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gương</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sẵn</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sàng</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chết</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vì</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vua</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vì</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n</a:t>
            </a:r>
            <a:r>
              <a:rPr lang="vi-VN"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ư</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ớc</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hoàn</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thành</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xuất</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sắc</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nhiệm</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vụ</a:t>
            </a:r>
            <a:endParaRPr lang="en-SG" sz="2800" i="1" dirty="0">
              <a:solidFill>
                <a:srgbClr val="002060"/>
              </a:solidFill>
              <a:latin typeface="Times New Roman" panose="02020603050405020304" pitchFamily="18" charset="0"/>
              <a:cs typeface="Times New Roman" panose="02020603050405020304" pitchFamily="18" charset="0"/>
            </a:endParaRPr>
          </a:p>
        </p:txBody>
      </p:sp>
      <p:sp>
        <p:nvSpPr>
          <p:cNvPr id="55" name="Rectangle: Rounded Corners 54">
            <a:extLst>
              <a:ext uri="{FF2B5EF4-FFF2-40B4-BE49-F238E27FC236}">
                <a16:creationId xmlns="" xmlns:a16="http://schemas.microsoft.com/office/drawing/2014/main" id="{61192521-1338-4C04-BD1F-693DA4956691}"/>
              </a:ext>
            </a:extLst>
          </p:cNvPr>
          <p:cNvSpPr/>
          <p:nvPr/>
        </p:nvSpPr>
        <p:spPr>
          <a:xfrm>
            <a:off x="8446885" y="5166227"/>
            <a:ext cx="3645299" cy="1162590"/>
          </a:xfrm>
          <a:prstGeom prst="round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i="1" dirty="0" err="1">
                <a:solidFill>
                  <a:schemeClr val="tx1"/>
                </a:solidFill>
                <a:latin typeface="Times New Roman" panose="02020603050405020304" pitchFamily="18" charset="0"/>
                <a:cs typeface="Times New Roman" panose="02020603050405020304" pitchFamily="18" charset="0"/>
              </a:rPr>
              <a:t>Mục</a:t>
            </a:r>
            <a:r>
              <a:rPr lang="en-US" altLang="en-US" sz="2800" b="1" i="1" dirty="0">
                <a:solidFill>
                  <a:schemeClr val="tx1"/>
                </a:solidFill>
                <a:latin typeface="Times New Roman" panose="02020603050405020304" pitchFamily="18" charset="0"/>
                <a:cs typeface="Times New Roman" panose="02020603050405020304" pitchFamily="18" charset="0"/>
              </a:rPr>
              <a:t> </a:t>
            </a:r>
            <a:r>
              <a:rPr lang="en-US" altLang="en-US" sz="2800" b="1" i="1" dirty="0" err="1">
                <a:solidFill>
                  <a:schemeClr val="tx1"/>
                </a:solidFill>
                <a:latin typeface="Times New Roman" panose="02020603050405020304" pitchFamily="18" charset="0"/>
                <a:cs typeface="Times New Roman" panose="02020603050405020304" pitchFamily="18" charset="0"/>
              </a:rPr>
              <a:t>đích</a:t>
            </a:r>
            <a:r>
              <a:rPr lang="en-US" altLang="en-US" sz="2800" b="1" i="1">
                <a:solidFill>
                  <a:schemeClr val="tx1"/>
                </a:solidFill>
                <a:latin typeface="Times New Roman" panose="02020603050405020304" pitchFamily="18" charset="0"/>
                <a:cs typeface="Times New Roman" panose="02020603050405020304" pitchFamily="18" charset="0"/>
              </a:rPr>
              <a:t>: </a:t>
            </a:r>
            <a:r>
              <a:rPr lang="en-US" altLang="en-US" sz="2800" b="1" i="1" smtClean="0">
                <a:solidFill>
                  <a:schemeClr val="tx1"/>
                </a:solidFill>
                <a:latin typeface="Times New Roman" panose="02020603050405020304" pitchFamily="18" charset="0"/>
                <a:cs typeface="Times New Roman" panose="02020603050405020304" pitchFamily="18" charset="0"/>
              </a:rPr>
              <a:t>Làm cơ sở, căn cứ cho lập luận của văn bản</a:t>
            </a:r>
            <a:endParaRPr lang="en-SG" sz="2800" i="1" dirty="0">
              <a:solidFill>
                <a:schemeClr val="tx1"/>
              </a:solidFill>
              <a:latin typeface="Times New Roman" panose="02020603050405020304" pitchFamily="18" charset="0"/>
              <a:cs typeface="Times New Roman" panose="02020603050405020304" pitchFamily="18" charset="0"/>
            </a:endParaRPr>
          </a:p>
        </p:txBody>
      </p:sp>
      <p:pic>
        <p:nvPicPr>
          <p:cNvPr id="26" name="Picture 17" descr="Picture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8171396">
            <a:off x="9645789" y="160170"/>
            <a:ext cx="59372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wipe(down)">
                                      <p:cBhvr>
                                        <p:cTn id="12" dur="500"/>
                                        <p:tgtEl>
                                          <p:spTgt spid="3078"/>
                                        </p:tgtEl>
                                      </p:cBhvr>
                                    </p:animEffect>
                                  </p:childTnLst>
                                </p:cTn>
                              </p:par>
                              <p:par>
                                <p:cTn id="13" presetID="22" presetClass="entr" presetSubtype="4"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wipe(down)">
                                      <p:cBhvr>
                                        <p:cTn id="15" dur="500"/>
                                        <p:tgtEl>
                                          <p:spTgt spid="3076"/>
                                        </p:tgtEl>
                                      </p:cBhvr>
                                    </p:animEffect>
                                  </p:childTnLst>
                                </p:cTn>
                              </p:par>
                              <p:par>
                                <p:cTn id="16" presetID="22" presetClass="entr" presetSubtype="4" fill="hold" nodeType="withEffect">
                                  <p:stCondLst>
                                    <p:cond delay="0"/>
                                  </p:stCondLst>
                                  <p:childTnLst>
                                    <p:set>
                                      <p:cBhvr>
                                        <p:cTn id="17" dur="1" fill="hold">
                                          <p:stCondLst>
                                            <p:cond delay="0"/>
                                          </p:stCondLst>
                                        </p:cTn>
                                        <p:tgtEl>
                                          <p:spTgt spid="3080"/>
                                        </p:tgtEl>
                                        <p:attrNameLst>
                                          <p:attrName>style.visibility</p:attrName>
                                        </p:attrNameLst>
                                      </p:cBhvr>
                                      <p:to>
                                        <p:strVal val="visible"/>
                                      </p:to>
                                    </p:set>
                                    <p:animEffect transition="in" filter="wipe(down)">
                                      <p:cBhvr>
                                        <p:cTn id="18" dur="500"/>
                                        <p:tgtEl>
                                          <p:spTgt spid="3080"/>
                                        </p:tgtEl>
                                      </p:cBhvr>
                                    </p:animEffect>
                                  </p:childTnLst>
                                </p:cTn>
                              </p:par>
                              <p:par>
                                <p:cTn id="19" presetID="2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wipe(down)">
                                      <p:cBhvr>
                                        <p:cTn id="21" dur="500"/>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072"/>
                                        </p:tgtEl>
                                        <p:attrNameLst>
                                          <p:attrName>style.visibility</p:attrName>
                                        </p:attrNameLst>
                                      </p:cBhvr>
                                      <p:to>
                                        <p:strVal val="visible"/>
                                      </p:to>
                                    </p:set>
                                    <p:animEffect transition="in" filter="wipe(down)">
                                      <p:cBhvr>
                                        <p:cTn id="31" dur="500"/>
                                        <p:tgtEl>
                                          <p:spTgt spid="307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073"/>
                                        </p:tgtEl>
                                        <p:attrNameLst>
                                          <p:attrName>style.visibility</p:attrName>
                                        </p:attrNameLst>
                                      </p:cBhvr>
                                      <p:to>
                                        <p:strVal val="visible"/>
                                      </p:to>
                                    </p:set>
                                    <p:animEffect transition="in" filter="wipe(down)">
                                      <p:cBhvr>
                                        <p:cTn id="34" dur="500"/>
                                        <p:tgtEl>
                                          <p:spTgt spid="307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down)">
                                      <p:cBhvr>
                                        <p:cTn id="37" dur="500"/>
                                        <p:tgtEl>
                                          <p:spTgt spid="4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down)">
                                      <p:cBhvr>
                                        <p:cTn id="40" dur="500"/>
                                        <p:tgtEl>
                                          <p:spTgt spid="4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down)">
                                      <p:cBhvr>
                                        <p:cTn id="43" dur="5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barn(inVertical)">
                                      <p:cBhvr>
                                        <p:cTn id="48" dur="500"/>
                                        <p:tgtEl>
                                          <p:spTgt spid="4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079"/>
                                        </p:tgtEl>
                                        <p:attrNameLst>
                                          <p:attrName>style.visibility</p:attrName>
                                        </p:attrNameLst>
                                      </p:cBhvr>
                                      <p:to>
                                        <p:strVal val="visible"/>
                                      </p:to>
                                    </p:set>
                                    <p:animEffect transition="in" filter="barn(inVertical)">
                                      <p:cBhvr>
                                        <p:cTn id="53" dur="500"/>
                                        <p:tgtEl>
                                          <p:spTgt spid="3079"/>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077"/>
                                        </p:tgtEl>
                                        <p:attrNameLst>
                                          <p:attrName>style.visibility</p:attrName>
                                        </p:attrNameLst>
                                      </p:cBhvr>
                                      <p:to>
                                        <p:strVal val="visible"/>
                                      </p:to>
                                    </p:set>
                                    <p:animEffect transition="in" filter="barn(inVertical)">
                                      <p:cBhvr>
                                        <p:cTn id="56" dur="500"/>
                                        <p:tgtEl>
                                          <p:spTgt spid="307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082"/>
                                        </p:tgtEl>
                                        <p:attrNameLst>
                                          <p:attrName>style.visibility</p:attrName>
                                        </p:attrNameLst>
                                      </p:cBhvr>
                                      <p:to>
                                        <p:strVal val="visible"/>
                                      </p:to>
                                    </p:set>
                                    <p:animEffect transition="in" filter="wipe(down)">
                                      <p:cBhvr>
                                        <p:cTn id="66" dur="500"/>
                                        <p:tgtEl>
                                          <p:spTgt spid="308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barn(inVertical)">
                                      <p:cBhvr>
                                        <p:cTn id="71" dur="500"/>
                                        <p:tgtEl>
                                          <p:spTgt spid="50"/>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barn(inVertical)">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circle(in)">
                                      <p:cBhvr>
                                        <p:cTn id="79" dur="2000"/>
                                        <p:tgtEl>
                                          <p:spTgt spid="5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barn(inVertical)">
                                      <p:cBhvr>
                                        <p:cTn id="84" dur="500"/>
                                        <p:tgtEl>
                                          <p:spTgt spid="49"/>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barn(inVertical)">
                                      <p:cBhvr>
                                        <p:cTn id="87" dur="500"/>
                                        <p:tgtEl>
                                          <p:spTgt spid="52"/>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circle(in)">
                                      <p:cBhvr>
                                        <p:cTn id="92" dur="2000"/>
                                        <p:tgtEl>
                                          <p:spTgt spid="54"/>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barn(inVertical)">
                                      <p:cBhvr>
                                        <p:cTn id="9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p:bldP spid="3072" grpId="0" animBg="1"/>
      <p:bldP spid="3073" grpId="0" animBg="1"/>
      <p:bldP spid="3077" grpId="0" animBg="1"/>
      <p:bldP spid="3079" grpId="0" animBg="1"/>
      <p:bldP spid="3082" grpId="0" animBg="1"/>
      <p:bldP spid="44" grpId="0" animBg="1"/>
      <p:bldP spid="45" grpId="0" animBg="1"/>
      <p:bldP spid="46" grpId="0" animBg="1"/>
      <p:bldP spid="47" grpId="0"/>
      <p:bldP spid="48" grpId="0"/>
      <p:bldP spid="49" grpId="0" animBg="1"/>
      <p:bldP spid="50" grpId="0" animBg="1"/>
      <p:bldP spid="51" grpId="0"/>
      <p:bldP spid="52" grpId="0"/>
      <p:bldP spid="53" grpId="0"/>
      <p:bldP spid="54" grpId="0"/>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B88C542-714D-4925-A6FA-9920C214F63F}"/>
              </a:ext>
            </a:extLst>
          </p:cNvPr>
          <p:cNvSpPr/>
          <p:nvPr/>
        </p:nvSpPr>
        <p:spPr>
          <a:xfrm>
            <a:off x="485522" y="54299"/>
            <a:ext cx="11231745" cy="1077218"/>
          </a:xfrm>
          <a:prstGeom prst="rect">
            <a:avLst/>
          </a:prstGeom>
        </p:spPr>
        <p:txBody>
          <a:bodyPr wrap="square">
            <a:spAutoFit/>
          </a:bodyPr>
          <a:lstStyle/>
          <a:p>
            <a:r>
              <a:rPr lang="pt-BR" sz="3200" b="1">
                <a:solidFill>
                  <a:srgbClr val="FF0000"/>
                </a:solidFill>
                <a:latin typeface="Times New Roman"/>
                <a:ea typeface="Times New Roman"/>
                <a:cs typeface="Times New Roman"/>
              </a:rPr>
              <a:t>	</a:t>
            </a:r>
            <a:r>
              <a:rPr lang="en-US" sz="2800" b="1" smtClean="0">
                <a:solidFill>
                  <a:srgbClr val="FF0000"/>
                </a:solidFill>
              </a:rPr>
              <a:t>2</a:t>
            </a:r>
            <a:r>
              <a:rPr lang="en-US" sz="2800" b="1">
                <a:solidFill>
                  <a:srgbClr val="FF0000"/>
                </a:solidFill>
              </a:rPr>
              <a:t>. Các hiện tượng trong thực tế mà Trần Quốc </a:t>
            </a:r>
            <a:r>
              <a:rPr lang="en-US" sz="2800" b="1" smtClean="0">
                <a:solidFill>
                  <a:srgbClr val="FF0000"/>
                </a:solidFill>
              </a:rPr>
              <a:t>Tuấn nhắc </a:t>
            </a:r>
            <a:r>
              <a:rPr lang="en-US" sz="2800" b="1">
                <a:solidFill>
                  <a:srgbClr val="FF0000"/>
                </a:solidFill>
              </a:rPr>
              <a:t>đến</a:t>
            </a:r>
            <a:endParaRPr lang="en-US" sz="2800">
              <a:solidFill>
                <a:srgbClr val="FF0000"/>
              </a:solidFill>
            </a:endParaRPr>
          </a:p>
          <a:p>
            <a:pPr algn="just" fontAlgn="base">
              <a:spcBef>
                <a:spcPct val="0"/>
              </a:spcBef>
            </a:pPr>
            <a:r>
              <a:rPr lang="pt-BR" sz="3200" b="1" dirty="0">
                <a:solidFill>
                  <a:srgbClr val="FF0000"/>
                </a:solidFill>
                <a:latin typeface="Times New Roman"/>
                <a:ea typeface="Times New Roman"/>
                <a:cs typeface="Times New Roman"/>
              </a:rPr>
              <a:t>	</a:t>
            </a:r>
            <a:endParaRPr lang="pt-BR" sz="3200" b="1" u="sng" dirty="0">
              <a:solidFill>
                <a:srgbClr val="FF0000"/>
              </a:solidFill>
              <a:latin typeface="Times New Roman"/>
              <a:ea typeface="Times New Roman"/>
              <a:cs typeface="Times New Roman"/>
            </a:endParaRPr>
          </a:p>
        </p:txBody>
      </p:sp>
      <p:sp>
        <p:nvSpPr>
          <p:cNvPr id="4" name="TextBox 3">
            <a:extLst>
              <a:ext uri="{FF2B5EF4-FFF2-40B4-BE49-F238E27FC236}">
                <a16:creationId xmlns="" xmlns:a16="http://schemas.microsoft.com/office/drawing/2014/main" id="{DD8E87B5-3839-4F36-AE52-055FBEF421E1}"/>
              </a:ext>
            </a:extLst>
          </p:cNvPr>
          <p:cNvSpPr txBox="1"/>
          <p:nvPr/>
        </p:nvSpPr>
        <p:spPr>
          <a:xfrm>
            <a:off x="3771591" y="645598"/>
            <a:ext cx="4012947" cy="584775"/>
          </a:xfrm>
          <a:prstGeom prst="rect">
            <a:avLst/>
          </a:prstGeom>
          <a:noFill/>
        </p:spPr>
        <p:txBody>
          <a:bodyPr wrap="square" rtlCol="0">
            <a:spAutoFit/>
          </a:bodyPr>
          <a:lstStyle/>
          <a:p>
            <a:endParaRPr lang="en-US" sz="3200" b="1" i="1"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81301616"/>
              </p:ext>
            </p:extLst>
          </p:nvPr>
        </p:nvGraphicFramePr>
        <p:xfrm>
          <a:off x="1124794" y="817359"/>
          <a:ext cx="10106952" cy="5879651"/>
        </p:xfrm>
        <a:graphic>
          <a:graphicData uri="http://schemas.openxmlformats.org/drawingml/2006/table">
            <a:tbl>
              <a:tblPr firstRow="1" bandRow="1">
                <a:tableStyleId>{5C22544A-7EE6-4342-B048-85BDC9FD1C3A}</a:tableStyleId>
              </a:tblPr>
              <a:tblGrid>
                <a:gridCol w="3368984"/>
                <a:gridCol w="3240784"/>
                <a:gridCol w="3497184"/>
              </a:tblGrid>
              <a:tr h="771436">
                <a:tc gridSpan="2">
                  <a:txBody>
                    <a:bodyPr/>
                    <a:lstStyle/>
                    <a:p>
                      <a:pPr indent="254000" algn="just">
                        <a:lnSpc>
                          <a:spcPct val="129000"/>
                        </a:lnSpc>
                        <a:spcAft>
                          <a:spcPts val="500"/>
                        </a:spcAft>
                        <a:tabLst>
                          <a:tab pos="391160" algn="l"/>
                        </a:tabLst>
                      </a:pPr>
                      <a:r>
                        <a:rPr lang="en-US" sz="1600" b="1" smtClean="0">
                          <a:effectLst/>
                          <a:latin typeface="Times New Roman"/>
                          <a:ea typeface="Times New Roman"/>
                          <a:cs typeface="Times New Roman"/>
                        </a:rPr>
                        <a:t>         Nhóm </a:t>
                      </a:r>
                      <a:r>
                        <a:rPr lang="en-US" sz="1600" b="1">
                          <a:effectLst/>
                          <a:latin typeface="Times New Roman"/>
                          <a:ea typeface="Times New Roman"/>
                          <a:cs typeface="Times New Roman"/>
                        </a:rPr>
                        <a:t>các hiện tượng trong thực tế và các biểu hiện cụ thể</a:t>
                      </a:r>
                      <a:endParaRPr lang="en-US" sz="1600">
                        <a:effectLst/>
                        <a:latin typeface="Times New Roman"/>
                        <a:ea typeface="Times New Roman"/>
                        <a:cs typeface="Times New Roman"/>
                      </a:endParaRPr>
                    </a:p>
                  </a:txBody>
                  <a:tcPr/>
                </a:tc>
                <a:tc hMerge="1">
                  <a:txBody>
                    <a:bodyPr/>
                    <a:lstStyle/>
                    <a:p>
                      <a:pPr indent="254000" algn="just">
                        <a:lnSpc>
                          <a:spcPct val="129000"/>
                        </a:lnSpc>
                        <a:spcAft>
                          <a:spcPts val="500"/>
                        </a:spcAft>
                        <a:tabLst>
                          <a:tab pos="391160" algn="l"/>
                        </a:tabLst>
                      </a:pPr>
                      <a:endParaRPr lang="en-US" sz="1400">
                        <a:effectLst/>
                        <a:latin typeface="Times New Roman"/>
                        <a:ea typeface="Times New Roman"/>
                        <a:cs typeface="Times New Roman"/>
                      </a:endParaRPr>
                    </a:p>
                  </a:txBody>
                  <a:tcPr marL="68580" marR="68580" marT="0" marB="0"/>
                </a:tc>
                <a:tc rowSpan="2">
                  <a:txBody>
                    <a:bodyPr/>
                    <a:lstStyle/>
                    <a:p>
                      <a:pPr indent="254000" algn="ctr">
                        <a:lnSpc>
                          <a:spcPct val="129000"/>
                        </a:lnSpc>
                        <a:spcAft>
                          <a:spcPts val="500"/>
                        </a:spcAft>
                        <a:tabLst>
                          <a:tab pos="391160" algn="l"/>
                        </a:tabLst>
                      </a:pPr>
                      <a:r>
                        <a:rPr lang="en-US" sz="1600" b="1">
                          <a:effectLst/>
                          <a:latin typeface="Times New Roman"/>
                          <a:ea typeface="Times New Roman"/>
                          <a:cs typeface="Times New Roman"/>
                        </a:rPr>
                        <a:t>Cảm xúc chủ đạo được khơi gợi trong lòng các tì tướng</a:t>
                      </a:r>
                      <a:endParaRPr lang="en-US" sz="1600">
                        <a:effectLst/>
                        <a:latin typeface="Times New Roman"/>
                        <a:ea typeface="Times New Roman"/>
                        <a:cs typeface="Times New Roman"/>
                      </a:endParaRPr>
                    </a:p>
                  </a:txBody>
                  <a:tcPr marL="68580" marR="68580" marT="0" marB="0"/>
                </a:tc>
              </a:tr>
              <a:tr h="450398">
                <a:tc>
                  <a:txBody>
                    <a:bodyPr/>
                    <a:lstStyle/>
                    <a:p>
                      <a:pPr indent="254000" algn="just">
                        <a:lnSpc>
                          <a:spcPct val="129000"/>
                        </a:lnSpc>
                        <a:spcAft>
                          <a:spcPts val="500"/>
                        </a:spcAft>
                        <a:tabLst>
                          <a:tab pos="391160" algn="l"/>
                        </a:tabLst>
                      </a:pPr>
                      <a:r>
                        <a:rPr lang="en-US" sz="1600" b="1" smtClean="0">
                          <a:effectLst/>
                          <a:latin typeface="Times New Roman"/>
                          <a:ea typeface="Times New Roman"/>
                          <a:cs typeface="Times New Roman"/>
                        </a:rPr>
                        <a:t>Nhóm các hiện tượng</a:t>
                      </a:r>
                      <a:endParaRPr lang="en-US" sz="1600">
                        <a:effectLst/>
                        <a:latin typeface="Times New Roman"/>
                        <a:ea typeface="Times New Roman"/>
                        <a:cs typeface="Times New Roman"/>
                      </a:endParaRPr>
                    </a:p>
                  </a:txBody>
                  <a:tcPr marL="68580" marR="68580" marT="0" marB="0"/>
                </a:tc>
                <a:tc>
                  <a:txBody>
                    <a:bodyPr/>
                    <a:lstStyle/>
                    <a:p>
                      <a:pPr marL="0" marR="0" indent="254000" algn="just" defTabSz="914400" rtl="0" eaLnBrk="1" fontAlgn="auto" latinLnBrk="0" hangingPunct="1">
                        <a:lnSpc>
                          <a:spcPct val="129000"/>
                        </a:lnSpc>
                        <a:spcBef>
                          <a:spcPts val="0"/>
                        </a:spcBef>
                        <a:spcAft>
                          <a:spcPts val="500"/>
                        </a:spcAft>
                        <a:buClrTx/>
                        <a:buSzTx/>
                        <a:buFontTx/>
                        <a:buNone/>
                        <a:tabLst>
                          <a:tab pos="391160" algn="l"/>
                        </a:tabLst>
                        <a:defRPr/>
                      </a:pPr>
                      <a:r>
                        <a:rPr lang="en-US" sz="1600" b="1" smtClean="0">
                          <a:effectLst/>
                          <a:latin typeface="Times New Roman"/>
                          <a:ea typeface="Times New Roman"/>
                          <a:cs typeface="Times New Roman"/>
                        </a:rPr>
                        <a:t>Các biểu hiện cụ thể</a:t>
                      </a:r>
                      <a:endParaRPr lang="en-US" sz="1600" smtClean="0">
                        <a:effectLst/>
                        <a:latin typeface="Times New Roman"/>
                        <a:ea typeface="Times New Roman"/>
                        <a:cs typeface="Times New Roman"/>
                      </a:endParaRPr>
                    </a:p>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tc vMerge="1">
                  <a:txBody>
                    <a:bodyPr/>
                    <a:lstStyle/>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tr>
              <a:tr h="1665701">
                <a:tc>
                  <a:txBody>
                    <a:bodyPr/>
                    <a:lstStyle/>
                    <a:p>
                      <a:pPr indent="254000" algn="just">
                        <a:lnSpc>
                          <a:spcPct val="129000"/>
                        </a:lnSpc>
                        <a:spcAft>
                          <a:spcPts val="500"/>
                        </a:spcAft>
                        <a:tabLst>
                          <a:tab pos="391160" algn="l"/>
                        </a:tabLst>
                      </a:pPr>
                      <a:r>
                        <a:rPr lang="en-US" sz="1600" b="1">
                          <a:effectLst/>
                          <a:latin typeface="Times New Roman"/>
                          <a:ea typeface="Times New Roman"/>
                          <a:cs typeface="Times New Roman"/>
                        </a:rPr>
                        <a:t>Những tội ác của giặc</a:t>
                      </a:r>
                      <a:endParaRPr lang="en-US" sz="16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tr>
              <a:tr h="1062708">
                <a:tc>
                  <a:txBody>
                    <a:bodyPr/>
                    <a:lstStyle/>
                    <a:p>
                      <a:pPr indent="254000" algn="just">
                        <a:lnSpc>
                          <a:spcPct val="129000"/>
                        </a:lnSpc>
                        <a:spcAft>
                          <a:spcPts val="500"/>
                        </a:spcAft>
                        <a:tabLst>
                          <a:tab pos="391160" algn="l"/>
                        </a:tabLst>
                      </a:pPr>
                      <a:r>
                        <a:rPr lang="en-US" sz="1600" b="1">
                          <a:effectLst/>
                          <a:latin typeface="Times New Roman"/>
                          <a:ea typeface="Times New Roman"/>
                          <a:cs typeface="Times New Roman"/>
                        </a:rPr>
                        <a:t>Những tình cảm, suy nghĩ, hành động của chủ tướng</a:t>
                      </a:r>
                      <a:endParaRPr lang="en-US" sz="16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tr>
              <a:tr h="1687148">
                <a:tc>
                  <a:txBody>
                    <a:bodyPr/>
                    <a:lstStyle/>
                    <a:p>
                      <a:pPr indent="254000" algn="just">
                        <a:lnSpc>
                          <a:spcPct val="129000"/>
                        </a:lnSpc>
                        <a:spcAft>
                          <a:spcPts val="500"/>
                        </a:spcAft>
                        <a:tabLst>
                          <a:tab pos="391160" algn="l"/>
                        </a:tabLst>
                      </a:pPr>
                      <a:r>
                        <a:rPr lang="en-US" sz="1600" b="1">
                          <a:effectLst/>
                          <a:latin typeface="Times New Roman"/>
                          <a:ea typeface="Times New Roman"/>
                          <a:cs typeface="Times New Roman"/>
                        </a:rPr>
                        <a:t>Những việc làm của các tì tướng</a:t>
                      </a:r>
                      <a:endParaRPr lang="en-US" sz="16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tc>
                  <a:txBody>
                    <a:bodyPr/>
                    <a:lstStyle/>
                    <a:p>
                      <a:pPr indent="254000" algn="just">
                        <a:lnSpc>
                          <a:spcPct val="115000"/>
                        </a:lnSpc>
                        <a:spcAft>
                          <a:spcPts val="0"/>
                        </a:spcAft>
                      </a:pPr>
                      <a:endParaRPr lang="en-US" sz="1600">
                        <a:effectLst/>
                        <a:latin typeface="Times New Roman"/>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55687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5435</TotalTime>
  <Words>856</Words>
  <Application>Microsoft Office PowerPoint</Application>
  <PresentationFormat>Custom</PresentationFormat>
  <Paragraphs>102</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93</cp:revision>
  <dcterms:created xsi:type="dcterms:W3CDTF">2021-06-15T03:17:50Z</dcterms:created>
  <dcterms:modified xsi:type="dcterms:W3CDTF">2023-06-23T13:47:02Z</dcterms:modified>
</cp:coreProperties>
</file>